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331" r:id="rId13"/>
    <p:sldId id="267" r:id="rId14"/>
    <p:sldId id="268" r:id="rId15"/>
    <p:sldId id="269" r:id="rId16"/>
    <p:sldId id="270" r:id="rId17"/>
    <p:sldId id="271" r:id="rId18"/>
    <p:sldId id="272" r:id="rId19"/>
    <p:sldId id="273" r:id="rId20"/>
    <p:sldId id="274" r:id="rId21"/>
    <p:sldId id="328"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30" r:id="rId69"/>
    <p:sldId id="321" r:id="rId70"/>
    <p:sldId id="322" r:id="rId71"/>
    <p:sldId id="323" r:id="rId72"/>
    <p:sldId id="324" r:id="rId73"/>
    <p:sldId id="325" r:id="rId74"/>
    <p:sldId id="326" r:id="rId75"/>
    <p:sldId id="327" r:id="rId76"/>
  </p:sldIdLst>
  <p:sldSz cx="12192000" cy="6858000"/>
  <p:notesSz cx="6858000" cy="9144000"/>
  <p:embeddedFontLst>
    <p:embeddedFont>
      <p:font typeface="Calibri" panose="020F0502020204030204" pitchFamily="34" charset="0"/>
      <p:regular r:id="rId78"/>
      <p:bold r:id="rId79"/>
      <p:italic r:id="rId80"/>
      <p:boldItalic r:id="rId81"/>
    </p:embeddedFont>
    <p:embeddedFont>
      <p:font typeface="Franklin Gothic" panose="020B0604020202020204" charset="0"/>
      <p:bold r:id="rId82"/>
    </p:embeddedFont>
    <p:embeddedFont>
      <p:font typeface="Libre Franklin"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FA8BB1-41BB-4999-8FD3-6D9813A58F00}">
  <a:tblStyle styleId="{2FFA8BB1-41BB-4999-8FD3-6D9813A58F00}" styleName="Table_0">
    <a:wholeTbl>
      <a:tcTxStyle b="off" i="off">
        <a:font>
          <a:latin typeface="Franklin Gothic Book"/>
          <a:ea typeface="Franklin Gothic Book"/>
          <a:cs typeface="Franklin Gothic Book"/>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1F7F8"/>
          </a:solidFill>
        </a:fill>
      </a:tcStyle>
    </a:wholeTbl>
    <a:band1H>
      <a:tcTxStyle/>
      <a:tcStyle>
        <a:tcBdr/>
        <a:fill>
          <a:solidFill>
            <a:srgbClr val="E1EFF1"/>
          </a:solidFill>
        </a:fill>
      </a:tcStyle>
    </a:band1H>
    <a:band2H>
      <a:tcTxStyle/>
      <a:tcStyle>
        <a:tcBdr/>
      </a:tcStyle>
    </a:band2H>
    <a:band1V>
      <a:tcTxStyle/>
      <a:tcStyle>
        <a:tcBdr/>
        <a:fill>
          <a:solidFill>
            <a:srgbClr val="E1EFF1"/>
          </a:solidFill>
        </a:fill>
      </a:tcStyle>
    </a:band1V>
    <a:band2V>
      <a:tcTxStyle/>
      <a:tcStyle>
        <a:tcBdr/>
      </a:tcStyle>
    </a:band2V>
    <a:lastCol>
      <a:tcTxStyle b="on" i="off">
        <a:font>
          <a:latin typeface="Franklin Gothic Book"/>
          <a:ea typeface="Franklin Gothic Book"/>
          <a:cs typeface="Franklin Gothic Book"/>
        </a:font>
        <a:schemeClr val="lt1"/>
      </a:tcTxStyle>
      <a:tcStyle>
        <a:tcBdr/>
        <a:fill>
          <a:solidFill>
            <a:schemeClr val="accent1"/>
          </a:solidFill>
        </a:fill>
      </a:tcStyle>
    </a:lastCol>
    <a:firstCol>
      <a:tcTxStyle b="on" i="off">
        <a:font>
          <a:latin typeface="Franklin Gothic Book"/>
          <a:ea typeface="Franklin Gothic Book"/>
          <a:cs typeface="Franklin Gothic Book"/>
        </a:font>
        <a:schemeClr val="lt1"/>
      </a:tcTxStyle>
      <a:tcStyle>
        <a:tcBdr/>
        <a:fill>
          <a:solidFill>
            <a:schemeClr val="accent1"/>
          </a:solidFill>
        </a:fill>
      </a:tcStyle>
    </a:firstCol>
    <a:lastRow>
      <a:tcTxStyle b="on" i="off">
        <a:font>
          <a:latin typeface="Franklin Gothic Book"/>
          <a:ea typeface="Franklin Gothic Book"/>
          <a:cs typeface="Franklin Gothic Book"/>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cfc05722d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cfc05722d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cfc05722d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cfc05722df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cfc05722df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cfc05722df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6" name="Google Shape;3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060c1712d4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060c1712d4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1060c1712d4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cfc05722df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cfc05722df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gcfc05722df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0329e5e276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10329e5e276_1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10329e5e276_1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03cc953e3e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03cc953e3e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g103cc953e3e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3cc953e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3cc953e3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g103cc953e3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03cc953e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03cc953e3e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103cc953e3e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5aa28e2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5aa28e2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05aa28e2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3cc953e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03cc953e3e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103cc953e3e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3cc953e3e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03cc953e3e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03cc953e3e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3cc953e3e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3cc953e3e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103cc953e3e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60c1712d4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60c1712d4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g1060c1712d4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60c1712d4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060c1712d4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g1060c1712d4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60c1712d4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060c1712d4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g1060c1712d4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03fe63fc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03fe63fc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g103fe63fc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0629a3f028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10629a3f028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9" name="Google Shape;549;g10629a3f028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071cb6b113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1071cb6b113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7" name="Google Shape;557;g1071cb6b113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071cb6b113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071cb6b113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g1071cb6b113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71cb6b113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1071cb6b113_0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g1071cb6b113_0_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071cb6b113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071cb6b113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g1071cb6b113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071cb6b113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071cb6b113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1071cb6b113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107b1070a61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107b1070a61_1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g107b1070a61_1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07b1070a61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07b1070a61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g107b1070a61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03cff7432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03cff74325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103cff74325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7bdf840af_5_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07bdf840af_5_2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1" name="Google Shape;631;g107bdf840af_5_2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7bdf840af_5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7bdf840af_5_3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g107bdf840af_5_3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07bdf840af_5_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07bdf840af_5_2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107bdf840af_5_2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07bdf840af_5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07bdf840af_5_3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8" name="Google Shape;658;g107bdf840af_5_3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bdf840af_5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bdf840af_5_3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6" name="Google Shape;666;g107bdf840af_5_3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82ea5a489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82ea5a489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5" name="Google Shape;675;g1082ea5a489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7bdf840af_5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107bdf840af_5_3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2" name="Google Shape;682;g107bdf840af_5_3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0833255c1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0833255c1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g10833255c1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032cdf8f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032cdf8fe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8" name="Google Shape;698;g1032cdf8fe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106f70b696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106f70b696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g106f70b696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082ea5a3d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082ea5a3d2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5" name="Google Shape;715;g1082ea5a3d2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06f70b6961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06f70b6961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106f70b6961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06f70b696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06f70b6961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106f70b6961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106f70b6961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06f70b6961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3" name="Google Shape;743;g106f70b6961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06f70b6961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06f70b6961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106f70b6961_0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106f70b6961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106f70b6961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2" name="Google Shape;762;g106f70b6961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0329e5e27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0329e5e27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10329e5e27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06f70b6961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06f70b6961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106f70b6961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075aaa6eb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075aaa6eb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9" name="Google Shape;779;g1075aaa6eb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0833255c1c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0833255c1c_0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g10833255c1c_0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1072769d31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1072769d31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6" name="Google Shape;796;g1072769d31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072769d31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072769d31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g1072769d319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1072769d31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1072769d319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g1072769d319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05aa28e2b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05aa28e2b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g105aa28e2b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40158434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1072769d31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1072769d31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g1072769d319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1072769d31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1072769d319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2" name="Google Shape;832;g1072769d319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72769d319_0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72769d319_0_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g1072769d319_0_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5aa28e2b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5aa28e2b8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105aa28e2b8_0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072769d31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072769d319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 name="Google Shape;850;g1072769d319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82ea5a489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82ea5a489_3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g1082ea5a489_3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0833255c1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0833255c1c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6" name="Google Shape;866;g10833255c1c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367054" y="2116182"/>
            <a:ext cx="5491500" cy="15141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grpSp>
        <p:nvGrpSpPr>
          <p:cNvPr id="17" name="Google Shape;17;p2"/>
          <p:cNvGrpSpPr/>
          <p:nvPr/>
        </p:nvGrpSpPr>
        <p:grpSpPr>
          <a:xfrm>
            <a:off x="1" y="758750"/>
            <a:ext cx="6099248" cy="6099248"/>
            <a:chOff x="0" y="12289"/>
            <a:chExt cx="3550" cy="3551"/>
          </a:xfrm>
        </p:grpSpPr>
        <p:sp>
          <p:nvSpPr>
            <p:cNvPr id="18" name="Google Shape;18;p2"/>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2"/>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2"/>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2"/>
          <p:cNvSpPr txBox="1">
            <a:spLocks noGrp="1"/>
          </p:cNvSpPr>
          <p:nvPr>
            <p:ph type="body" idx="1"/>
          </p:nvPr>
        </p:nvSpPr>
        <p:spPr>
          <a:xfrm>
            <a:off x="6367055" y="4549553"/>
            <a:ext cx="5491500" cy="9534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22" name="Google Shape;22;p2"/>
          <p:cNvCxnSpPr/>
          <p:nvPr/>
        </p:nvCxnSpPr>
        <p:spPr>
          <a:xfrm>
            <a:off x="6367055" y="4252111"/>
            <a:ext cx="2133600" cy="3900"/>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23"/>
        <p:cNvGrpSpPr/>
        <p:nvPr/>
      </p:nvGrpSpPr>
      <p:grpSpPr>
        <a:xfrm>
          <a:off x="0" y="0"/>
          <a:ext cx="0" cy="0"/>
          <a:chOff x="0" y="0"/>
          <a:chExt cx="0" cy="0"/>
        </a:xfrm>
      </p:grpSpPr>
      <p:grpSp>
        <p:nvGrpSpPr>
          <p:cNvPr id="124" name="Google Shape;124;p11"/>
          <p:cNvGrpSpPr/>
          <p:nvPr/>
        </p:nvGrpSpPr>
        <p:grpSpPr>
          <a:xfrm rot="5400000" flipH="1">
            <a:off x="0" y="3900132"/>
            <a:ext cx="2959226" cy="2959226"/>
            <a:chOff x="0" y="12289"/>
            <a:chExt cx="3550" cy="3551"/>
          </a:xfrm>
        </p:grpSpPr>
        <p:sp>
          <p:nvSpPr>
            <p:cNvPr id="125" name="Google Shape;125;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6" name="Google Shape;126;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7" name="Google Shape;127;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28" name="Google Shape;128;p11"/>
          <p:cNvSpPr>
            <a:spLocks noGrp="1"/>
          </p:cNvSpPr>
          <p:nvPr>
            <p:ph type="pic" idx="2"/>
          </p:nvPr>
        </p:nvSpPr>
        <p:spPr>
          <a:xfrm>
            <a:off x="954268" y="2572883"/>
            <a:ext cx="2118300" cy="2037300"/>
          </a:xfrm>
          <a:prstGeom prst="rect">
            <a:avLst/>
          </a:prstGeom>
          <a:noFill/>
          <a:ln>
            <a:noFill/>
          </a:ln>
        </p:spPr>
      </p:sp>
      <p:sp>
        <p:nvSpPr>
          <p:cNvPr id="129" name="Google Shape;129;p11"/>
          <p:cNvSpPr txBox="1">
            <a:spLocks noGrp="1"/>
          </p:cNvSpPr>
          <p:nvPr>
            <p:ph type="title"/>
          </p:nvPr>
        </p:nvSpPr>
        <p:spPr>
          <a:xfrm>
            <a:off x="964022" y="879063"/>
            <a:ext cx="75324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30" name="Google Shape;130;p11"/>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31" name="Google Shape;131;p11"/>
          <p:cNvSpPr>
            <a:spLocks noGrp="1"/>
          </p:cNvSpPr>
          <p:nvPr>
            <p:ph type="pic" idx="3"/>
          </p:nvPr>
        </p:nvSpPr>
        <p:spPr>
          <a:xfrm>
            <a:off x="3658280" y="2572883"/>
            <a:ext cx="2118300" cy="2037300"/>
          </a:xfrm>
          <a:prstGeom prst="rect">
            <a:avLst/>
          </a:prstGeom>
          <a:noFill/>
          <a:ln>
            <a:noFill/>
          </a:ln>
        </p:spPr>
      </p:sp>
      <p:sp>
        <p:nvSpPr>
          <p:cNvPr id="132" name="Google Shape;132;p11"/>
          <p:cNvSpPr txBox="1">
            <a:spLocks noGrp="1"/>
          </p:cNvSpPr>
          <p:nvPr>
            <p:ph type="body" idx="1"/>
          </p:nvPr>
        </p:nvSpPr>
        <p:spPr>
          <a:xfrm>
            <a:off x="952500" y="5393169"/>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3" name="Google Shape;133;p11"/>
          <p:cNvSpPr txBox="1">
            <a:spLocks noGrp="1"/>
          </p:cNvSpPr>
          <p:nvPr>
            <p:ph type="body" idx="4"/>
          </p:nvPr>
        </p:nvSpPr>
        <p:spPr>
          <a:xfrm>
            <a:off x="952500" y="4986745"/>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4" name="Google Shape;134;p11"/>
          <p:cNvSpPr txBox="1">
            <a:spLocks noGrp="1"/>
          </p:cNvSpPr>
          <p:nvPr>
            <p:ph type="body" idx="5"/>
          </p:nvPr>
        </p:nvSpPr>
        <p:spPr>
          <a:xfrm>
            <a:off x="3663042" y="5393169"/>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5" name="Google Shape;135;p11"/>
          <p:cNvSpPr txBox="1">
            <a:spLocks noGrp="1"/>
          </p:cNvSpPr>
          <p:nvPr>
            <p:ph type="body" idx="6"/>
          </p:nvPr>
        </p:nvSpPr>
        <p:spPr>
          <a:xfrm>
            <a:off x="3663042" y="4986745"/>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6" name="Google Shape;136;p11"/>
          <p:cNvSpPr txBox="1">
            <a:spLocks noGrp="1"/>
          </p:cNvSpPr>
          <p:nvPr>
            <p:ph type="body" idx="7"/>
          </p:nvPr>
        </p:nvSpPr>
        <p:spPr>
          <a:xfrm>
            <a:off x="6367054" y="539316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7" name="Google Shape;137;p11"/>
          <p:cNvSpPr txBox="1">
            <a:spLocks noGrp="1"/>
          </p:cNvSpPr>
          <p:nvPr>
            <p:ph type="body" idx="8"/>
          </p:nvPr>
        </p:nvSpPr>
        <p:spPr>
          <a:xfrm>
            <a:off x="6367054" y="4986745"/>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8" name="Google Shape;138;p11"/>
          <p:cNvSpPr txBox="1">
            <a:spLocks noGrp="1"/>
          </p:cNvSpPr>
          <p:nvPr>
            <p:ph type="body" idx="9"/>
          </p:nvPr>
        </p:nvSpPr>
        <p:spPr>
          <a:xfrm>
            <a:off x="9110254" y="539316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39" name="Google Shape;139;p11"/>
          <p:cNvSpPr txBox="1">
            <a:spLocks noGrp="1"/>
          </p:cNvSpPr>
          <p:nvPr>
            <p:ph type="body" idx="13"/>
          </p:nvPr>
        </p:nvSpPr>
        <p:spPr>
          <a:xfrm>
            <a:off x="9110254" y="4986745"/>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grpSp>
        <p:nvGrpSpPr>
          <p:cNvPr id="140" name="Google Shape;140;p11"/>
          <p:cNvGrpSpPr/>
          <p:nvPr/>
        </p:nvGrpSpPr>
        <p:grpSpPr>
          <a:xfrm>
            <a:off x="6362721" y="0"/>
            <a:ext cx="5829324" cy="3235617"/>
            <a:chOff x="5612972" y="1"/>
            <a:chExt cx="6615962" cy="3672247"/>
          </a:xfrm>
        </p:grpSpPr>
        <p:sp>
          <p:nvSpPr>
            <p:cNvPr id="141" name="Google Shape;141;p11"/>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2" name="Google Shape;142;p11"/>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3" name="Google Shape;143;p11"/>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4" name="Google Shape;144;p11"/>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45" name="Google Shape;145;p11"/>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46" name="Google Shape;146;p11"/>
          <p:cNvSpPr>
            <a:spLocks noGrp="1"/>
          </p:cNvSpPr>
          <p:nvPr>
            <p:ph type="pic" idx="14"/>
          </p:nvPr>
        </p:nvSpPr>
        <p:spPr>
          <a:xfrm>
            <a:off x="6362292" y="2572883"/>
            <a:ext cx="2118300" cy="2037300"/>
          </a:xfrm>
          <a:prstGeom prst="rect">
            <a:avLst/>
          </a:prstGeom>
          <a:noFill/>
          <a:ln>
            <a:noFill/>
          </a:ln>
        </p:spPr>
      </p:sp>
      <p:sp>
        <p:nvSpPr>
          <p:cNvPr id="147" name="Google Shape;147;p11"/>
          <p:cNvSpPr>
            <a:spLocks noGrp="1"/>
          </p:cNvSpPr>
          <p:nvPr>
            <p:ph type="pic" idx="15"/>
          </p:nvPr>
        </p:nvSpPr>
        <p:spPr>
          <a:xfrm>
            <a:off x="9112023" y="2572883"/>
            <a:ext cx="2118300" cy="2037300"/>
          </a:xfrm>
          <a:prstGeom prst="rect">
            <a:avLst/>
          </a:prstGeom>
          <a:noFill/>
          <a:ln>
            <a:noFill/>
          </a:ln>
        </p:spPr>
      </p:sp>
      <p:sp>
        <p:nvSpPr>
          <p:cNvPr id="148" name="Google Shape;148;p11"/>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11"/>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0" name="Google Shape;150;p11"/>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51"/>
        <p:cNvGrpSpPr/>
        <p:nvPr/>
      </p:nvGrpSpPr>
      <p:grpSpPr>
        <a:xfrm>
          <a:off x="0" y="0"/>
          <a:ext cx="0" cy="0"/>
          <a:chOff x="0" y="0"/>
          <a:chExt cx="0" cy="0"/>
        </a:xfrm>
      </p:grpSpPr>
      <p:cxnSp>
        <p:nvCxnSpPr>
          <p:cNvPr id="152" name="Google Shape;152;p12"/>
          <p:cNvCxnSpPr/>
          <p:nvPr/>
        </p:nvCxnSpPr>
        <p:spPr>
          <a:xfrm flipH="1">
            <a:off x="1045995" y="2213783"/>
            <a:ext cx="2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3" name="Google Shape;153;p12"/>
          <p:cNvCxnSpPr/>
          <p:nvPr/>
        </p:nvCxnSpPr>
        <p:spPr>
          <a:xfrm flipH="1">
            <a:off x="6180495" y="2213783"/>
            <a:ext cx="11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4" name="Google Shape;154;p12"/>
          <p:cNvCxnSpPr/>
          <p:nvPr/>
        </p:nvCxnSpPr>
        <p:spPr>
          <a:xfrm flipH="1">
            <a:off x="8745659" y="3904712"/>
            <a:ext cx="2100"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55" name="Google Shape;155;p12"/>
          <p:cNvCxnSpPr/>
          <p:nvPr/>
        </p:nvCxnSpPr>
        <p:spPr>
          <a:xfrm flipH="1">
            <a:off x="3611125" y="3895941"/>
            <a:ext cx="2100" cy="1828800"/>
          </a:xfrm>
          <a:prstGeom prst="straightConnector1">
            <a:avLst/>
          </a:prstGeom>
          <a:noFill/>
          <a:ln w="165100" cap="flat" cmpd="sng">
            <a:solidFill>
              <a:schemeClr val="accent6"/>
            </a:solidFill>
            <a:prstDash val="solid"/>
            <a:miter lim="800000"/>
            <a:headEnd type="none" w="sm" len="sm"/>
            <a:tailEnd type="none" w="sm" len="sm"/>
          </a:ln>
        </p:spPr>
      </p:cxnSp>
      <p:sp>
        <p:nvSpPr>
          <p:cNvPr id="156" name="Google Shape;156;p12"/>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12"/>
          <p:cNvSpPr txBox="1">
            <a:spLocks noGrp="1"/>
          </p:cNvSpPr>
          <p:nvPr>
            <p:ph type="body" idx="1"/>
          </p:nvPr>
        </p:nvSpPr>
        <p:spPr>
          <a:xfrm>
            <a:off x="1296955" y="293485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8" name="Google Shape;158;p12"/>
          <p:cNvSpPr txBox="1">
            <a:spLocks noGrp="1"/>
          </p:cNvSpPr>
          <p:nvPr>
            <p:ph type="body" idx="2"/>
          </p:nvPr>
        </p:nvSpPr>
        <p:spPr>
          <a:xfrm>
            <a:off x="1296955" y="2568686"/>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59" name="Google Shape;159;p12"/>
          <p:cNvSpPr txBox="1">
            <a:spLocks noGrp="1"/>
          </p:cNvSpPr>
          <p:nvPr>
            <p:ph type="body" idx="3"/>
          </p:nvPr>
        </p:nvSpPr>
        <p:spPr>
          <a:xfrm>
            <a:off x="3897799" y="5087328"/>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0" name="Google Shape;160;p12"/>
          <p:cNvSpPr txBox="1">
            <a:spLocks noGrp="1"/>
          </p:cNvSpPr>
          <p:nvPr>
            <p:ph type="body" idx="4"/>
          </p:nvPr>
        </p:nvSpPr>
        <p:spPr>
          <a:xfrm>
            <a:off x="3897799" y="4701908"/>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1" name="Google Shape;161;p12"/>
          <p:cNvSpPr txBox="1">
            <a:spLocks noGrp="1"/>
          </p:cNvSpPr>
          <p:nvPr>
            <p:ph type="body" idx="5"/>
          </p:nvPr>
        </p:nvSpPr>
        <p:spPr>
          <a:xfrm>
            <a:off x="9001711" y="5087328"/>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2" name="Google Shape;162;p12"/>
          <p:cNvSpPr txBox="1">
            <a:spLocks noGrp="1"/>
          </p:cNvSpPr>
          <p:nvPr>
            <p:ph type="body" idx="6"/>
          </p:nvPr>
        </p:nvSpPr>
        <p:spPr>
          <a:xfrm>
            <a:off x="9001711" y="4701908"/>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3" name="Google Shape;163;p12"/>
          <p:cNvSpPr txBox="1">
            <a:spLocks noGrp="1"/>
          </p:cNvSpPr>
          <p:nvPr>
            <p:ph type="body" idx="7"/>
          </p:nvPr>
        </p:nvSpPr>
        <p:spPr>
          <a:xfrm>
            <a:off x="6438143" y="293485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64" name="Google Shape;164;p12"/>
          <p:cNvSpPr txBox="1">
            <a:spLocks noGrp="1"/>
          </p:cNvSpPr>
          <p:nvPr>
            <p:ph type="body" idx="8"/>
          </p:nvPr>
        </p:nvSpPr>
        <p:spPr>
          <a:xfrm>
            <a:off x="6438143" y="2568686"/>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65" name="Google Shape;165;p12"/>
          <p:cNvCxnSpPr/>
          <p:nvPr/>
        </p:nvCxnSpPr>
        <p:spPr>
          <a:xfrm>
            <a:off x="967689" y="3968780"/>
            <a:ext cx="10275600" cy="0"/>
          </a:xfrm>
          <a:prstGeom prst="straightConnector1">
            <a:avLst/>
          </a:prstGeom>
          <a:noFill/>
          <a:ln w="165100" cap="flat" cmpd="sng">
            <a:solidFill>
              <a:schemeClr val="accent3"/>
            </a:solidFill>
            <a:prstDash val="solid"/>
            <a:miter lim="800000"/>
            <a:headEnd type="none" w="sm" len="sm"/>
            <a:tailEnd type="none" w="sm" len="sm"/>
          </a:ln>
        </p:spPr>
      </p:cxnSp>
      <p:sp>
        <p:nvSpPr>
          <p:cNvPr id="166" name="Google Shape;166;p12"/>
          <p:cNvSpPr/>
          <p:nvPr/>
        </p:nvSpPr>
        <p:spPr>
          <a:xfrm>
            <a:off x="964323" y="3883241"/>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2"/>
          <p:cNvSpPr/>
          <p:nvPr/>
        </p:nvSpPr>
        <p:spPr>
          <a:xfrm>
            <a:off x="3531590" y="3892012"/>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8" name="Google Shape;168;p12"/>
          <p:cNvSpPr/>
          <p:nvPr/>
        </p:nvSpPr>
        <p:spPr>
          <a:xfrm>
            <a:off x="6098857" y="3883241"/>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9" name="Google Shape;169;p12"/>
          <p:cNvSpPr/>
          <p:nvPr/>
        </p:nvSpPr>
        <p:spPr>
          <a:xfrm>
            <a:off x="8666124" y="3892012"/>
            <a:ext cx="163200" cy="163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0" name="Google Shape;170;p12"/>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1" name="Google Shape;171;p12"/>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p12"/>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73"/>
        <p:cNvGrpSpPr/>
        <p:nvPr/>
      </p:nvGrpSpPr>
      <p:grpSpPr>
        <a:xfrm>
          <a:off x="0" y="0"/>
          <a:ext cx="0" cy="0"/>
          <a:chOff x="0" y="0"/>
          <a:chExt cx="0" cy="0"/>
        </a:xfrm>
      </p:grpSpPr>
      <p:grpSp>
        <p:nvGrpSpPr>
          <p:cNvPr id="174" name="Google Shape;174;p13"/>
          <p:cNvGrpSpPr/>
          <p:nvPr/>
        </p:nvGrpSpPr>
        <p:grpSpPr>
          <a:xfrm rot="5400000" flipH="1">
            <a:off x="0" y="3900132"/>
            <a:ext cx="2959226" cy="2959226"/>
            <a:chOff x="0" y="12289"/>
            <a:chExt cx="3550" cy="3551"/>
          </a:xfrm>
        </p:grpSpPr>
        <p:sp>
          <p:nvSpPr>
            <p:cNvPr id="175" name="Google Shape;175;p13"/>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6" name="Google Shape;176;p13"/>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77" name="Google Shape;177;p13"/>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78" name="Google Shape;178;p13"/>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79" name="Google Shape;179;p13"/>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80" name="Google Shape;180;p13"/>
          <p:cNvSpPr txBox="1">
            <a:spLocks noGrp="1"/>
          </p:cNvSpPr>
          <p:nvPr>
            <p:ph type="body" idx="1"/>
          </p:nvPr>
        </p:nvSpPr>
        <p:spPr>
          <a:xfrm>
            <a:off x="964023" y="2300984"/>
            <a:ext cx="48273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81" name="Google Shape;181;p13"/>
          <p:cNvSpPr txBox="1">
            <a:spLocks noGrp="1"/>
          </p:cNvSpPr>
          <p:nvPr>
            <p:ph type="body" idx="2"/>
          </p:nvPr>
        </p:nvSpPr>
        <p:spPr>
          <a:xfrm>
            <a:off x="6362700" y="2300984"/>
            <a:ext cx="47649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82" name="Google Shape;182;p13"/>
          <p:cNvSpPr txBox="1">
            <a:spLocks noGrp="1"/>
          </p:cNvSpPr>
          <p:nvPr>
            <p:ph type="body" idx="3"/>
          </p:nvPr>
        </p:nvSpPr>
        <p:spPr>
          <a:xfrm>
            <a:off x="964023" y="2799146"/>
            <a:ext cx="48273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83" name="Google Shape;183;p13"/>
          <p:cNvSpPr txBox="1">
            <a:spLocks noGrp="1"/>
          </p:cNvSpPr>
          <p:nvPr>
            <p:ph type="body" idx="4"/>
          </p:nvPr>
        </p:nvSpPr>
        <p:spPr>
          <a:xfrm>
            <a:off x="6362700" y="2799146"/>
            <a:ext cx="47562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84" name="Google Shape;184;p13"/>
          <p:cNvCxnSpPr/>
          <p:nvPr/>
        </p:nvCxnSpPr>
        <p:spPr>
          <a:xfrm>
            <a:off x="63627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3"/>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13"/>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7" name="Google Shape;187;p13"/>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88"/>
        <p:cNvGrpSpPr/>
        <p:nvPr/>
      </p:nvGrpSpPr>
      <p:grpSpPr>
        <a:xfrm>
          <a:off x="0" y="0"/>
          <a:ext cx="0" cy="0"/>
          <a:chOff x="0" y="0"/>
          <a:chExt cx="0" cy="0"/>
        </a:xfrm>
      </p:grpSpPr>
      <p:grpSp>
        <p:nvGrpSpPr>
          <p:cNvPr id="189" name="Google Shape;189;p14"/>
          <p:cNvGrpSpPr/>
          <p:nvPr/>
        </p:nvGrpSpPr>
        <p:grpSpPr>
          <a:xfrm rot="5400000" flipH="1">
            <a:off x="0" y="3900132"/>
            <a:ext cx="2959226" cy="2959226"/>
            <a:chOff x="0" y="12289"/>
            <a:chExt cx="3550" cy="3551"/>
          </a:xfrm>
        </p:grpSpPr>
        <p:sp>
          <p:nvSpPr>
            <p:cNvPr id="190" name="Google Shape;190;p1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1" name="Google Shape;191;p1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2" name="Google Shape;192;p1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93" name="Google Shape;193;p14"/>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94" name="Google Shape;194;p14"/>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95" name="Google Shape;195;p14"/>
          <p:cNvSpPr txBox="1">
            <a:spLocks noGrp="1"/>
          </p:cNvSpPr>
          <p:nvPr>
            <p:ph type="body" idx="1"/>
          </p:nvPr>
        </p:nvSpPr>
        <p:spPr>
          <a:xfrm>
            <a:off x="952500"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6" name="Google Shape;196;p14"/>
          <p:cNvSpPr txBox="1">
            <a:spLocks noGrp="1"/>
          </p:cNvSpPr>
          <p:nvPr>
            <p:ph type="body" idx="2"/>
          </p:nvPr>
        </p:nvSpPr>
        <p:spPr>
          <a:xfrm>
            <a:off x="952500" y="2799146"/>
            <a:ext cx="30366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7" name="Google Shape;197;p14"/>
          <p:cNvSpPr txBox="1">
            <a:spLocks noGrp="1"/>
          </p:cNvSpPr>
          <p:nvPr>
            <p:ph type="body" idx="3"/>
          </p:nvPr>
        </p:nvSpPr>
        <p:spPr>
          <a:xfrm>
            <a:off x="4569372"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198" name="Google Shape;198;p14"/>
          <p:cNvSpPr txBox="1">
            <a:spLocks noGrp="1"/>
          </p:cNvSpPr>
          <p:nvPr>
            <p:ph type="body" idx="4"/>
          </p:nvPr>
        </p:nvSpPr>
        <p:spPr>
          <a:xfrm>
            <a:off x="4569372" y="2799146"/>
            <a:ext cx="30507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99" name="Google Shape;199;p14"/>
          <p:cNvSpPr txBox="1">
            <a:spLocks noGrp="1"/>
          </p:cNvSpPr>
          <p:nvPr>
            <p:ph type="body" idx="5"/>
          </p:nvPr>
        </p:nvSpPr>
        <p:spPr>
          <a:xfrm>
            <a:off x="8187017" y="2300156"/>
            <a:ext cx="3036600" cy="404100"/>
          </a:xfrm>
          <a:prstGeom prst="rect">
            <a:avLst/>
          </a:prstGeom>
          <a:noFill/>
          <a:ln>
            <a:noFill/>
          </a:ln>
        </p:spPr>
        <p:txBody>
          <a:bodyPr spcFirstLastPara="1" wrap="square" lIns="0" tIns="0" rIns="0" bIns="0" anchor="t" anchorCtr="0">
            <a:normAutofit/>
          </a:bodyPr>
          <a:lstStyle>
            <a:lvl1pPr marL="457200" lvl="0" indent="-228600" algn="l" rtl="0">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lt1"/>
              </a:buClr>
              <a:buSzPts val="1600"/>
              <a:buNone/>
              <a:defRPr sz="1600" b="1"/>
            </a:lvl6pPr>
            <a:lvl7pPr marL="3200400" lvl="6" indent="-228600" algn="l" rtl="0">
              <a:lnSpc>
                <a:spcPct val="90000"/>
              </a:lnSpc>
              <a:spcBef>
                <a:spcPts val="500"/>
              </a:spcBef>
              <a:spcAft>
                <a:spcPts val="0"/>
              </a:spcAft>
              <a:buClr>
                <a:schemeClr val="lt1"/>
              </a:buClr>
              <a:buSzPts val="1600"/>
              <a:buNone/>
              <a:defRPr sz="1600" b="1"/>
            </a:lvl7pPr>
            <a:lvl8pPr marL="3657600" lvl="7" indent="-228600" algn="l" rtl="0">
              <a:lnSpc>
                <a:spcPct val="90000"/>
              </a:lnSpc>
              <a:spcBef>
                <a:spcPts val="500"/>
              </a:spcBef>
              <a:spcAft>
                <a:spcPts val="0"/>
              </a:spcAft>
              <a:buClr>
                <a:schemeClr val="lt1"/>
              </a:buClr>
              <a:buSzPts val="1600"/>
              <a:buNone/>
              <a:defRPr sz="1600" b="1"/>
            </a:lvl8pPr>
            <a:lvl9pPr marL="4114800" lvl="8" indent="-228600" algn="l" rtl="0">
              <a:lnSpc>
                <a:spcPct val="90000"/>
              </a:lnSpc>
              <a:spcBef>
                <a:spcPts val="500"/>
              </a:spcBef>
              <a:spcAft>
                <a:spcPts val="0"/>
              </a:spcAft>
              <a:buClr>
                <a:schemeClr val="lt1"/>
              </a:buClr>
              <a:buSzPts val="1600"/>
              <a:buNone/>
              <a:defRPr sz="1600" b="1"/>
            </a:lvl9pPr>
          </a:lstStyle>
          <a:p>
            <a:endParaRPr/>
          </a:p>
        </p:txBody>
      </p:sp>
      <p:sp>
        <p:nvSpPr>
          <p:cNvPr id="200" name="Google Shape;200;p14"/>
          <p:cNvSpPr txBox="1">
            <a:spLocks noGrp="1"/>
          </p:cNvSpPr>
          <p:nvPr>
            <p:ph type="body" idx="6"/>
          </p:nvPr>
        </p:nvSpPr>
        <p:spPr>
          <a:xfrm>
            <a:off x="8187017" y="2799146"/>
            <a:ext cx="3036600" cy="1942200"/>
          </a:xfrm>
          <a:prstGeom prst="rect">
            <a:avLst/>
          </a:prstGeom>
          <a:noFill/>
          <a:ln>
            <a:noFill/>
          </a:ln>
        </p:spPr>
        <p:txBody>
          <a:bodyPr spcFirstLastPara="1" wrap="square" lIns="0" tIns="0" rIns="0" bIns="0" anchor="t" anchorCtr="0">
            <a:normAutofit/>
          </a:bodyPr>
          <a:lstStyle>
            <a:lvl1pPr marL="457200" lvl="0" indent="-330200" algn="l" rtl="0">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rtl="0">
              <a:lnSpc>
                <a:spcPct val="90000"/>
              </a:lnSpc>
              <a:spcBef>
                <a:spcPts val="500"/>
              </a:spcBef>
              <a:spcAft>
                <a:spcPts val="0"/>
              </a:spcAft>
              <a:buClr>
                <a:schemeClr val="dk1"/>
              </a:buClr>
              <a:buSzPts val="1600"/>
              <a:buChar char="•"/>
              <a:defRPr sz="1600"/>
            </a:lvl2pPr>
            <a:lvl3pPr marL="1371600" lvl="2" indent="-330200" algn="l" rtl="0">
              <a:lnSpc>
                <a:spcPct val="90000"/>
              </a:lnSpc>
              <a:spcBef>
                <a:spcPts val="500"/>
              </a:spcBef>
              <a:spcAft>
                <a:spcPts val="0"/>
              </a:spcAft>
              <a:buClr>
                <a:schemeClr val="dk1"/>
              </a:buClr>
              <a:buSzPts val="1600"/>
              <a:buChar char="•"/>
              <a:defRPr sz="1600"/>
            </a:lvl3pPr>
            <a:lvl4pPr marL="1828800" lvl="3" indent="-330200" algn="l" rtl="0">
              <a:lnSpc>
                <a:spcPct val="90000"/>
              </a:lnSpc>
              <a:spcBef>
                <a:spcPts val="500"/>
              </a:spcBef>
              <a:spcAft>
                <a:spcPts val="0"/>
              </a:spcAft>
              <a:buClr>
                <a:schemeClr val="dk1"/>
              </a:buClr>
              <a:buSzPts val="1600"/>
              <a:buChar char="•"/>
              <a:defRPr sz="1600"/>
            </a:lvl4pPr>
            <a:lvl5pPr marL="2286000" lvl="4" indent="-330200" algn="l" rtl="0">
              <a:lnSpc>
                <a:spcPct val="90000"/>
              </a:lnSpc>
              <a:spcBef>
                <a:spcPts val="500"/>
              </a:spcBef>
              <a:spcAft>
                <a:spcPts val="0"/>
              </a:spcAft>
              <a:buClr>
                <a:schemeClr val="dk1"/>
              </a:buClr>
              <a:buSzPts val="1600"/>
              <a:buChar char="•"/>
              <a:defRPr sz="16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201" name="Google Shape;201;p14"/>
          <p:cNvCxnSpPr/>
          <p:nvPr/>
        </p:nvCxnSpPr>
        <p:spPr>
          <a:xfrm>
            <a:off x="4569372" y="1939108"/>
            <a:ext cx="2133600" cy="3900"/>
          </a:xfrm>
          <a:prstGeom prst="straightConnector1">
            <a:avLst/>
          </a:prstGeom>
          <a:noFill/>
          <a:ln w="101600" cap="flat" cmpd="sng">
            <a:solidFill>
              <a:schemeClr val="lt2"/>
            </a:solidFill>
            <a:prstDash val="solid"/>
            <a:miter lim="800000"/>
            <a:headEnd type="none" w="sm" len="sm"/>
            <a:tailEnd type="none" w="sm" len="sm"/>
          </a:ln>
        </p:spPr>
      </p:cxnSp>
      <p:cxnSp>
        <p:nvCxnSpPr>
          <p:cNvPr id="202" name="Google Shape;202;p14"/>
          <p:cNvCxnSpPr/>
          <p:nvPr/>
        </p:nvCxnSpPr>
        <p:spPr>
          <a:xfrm>
            <a:off x="8187017"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203" name="Google Shape;203;p14"/>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4" name="Google Shape;204;p14"/>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5" name="Google Shape;205;p14"/>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p:cSld name="Table">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3"/>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3"/>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964022" y="2476500"/>
            <a:ext cx="7132200" cy="3290100"/>
          </a:xfrm>
          <a:prstGeom prst="rect">
            <a:avLst/>
          </a:prstGeom>
          <a:noFill/>
          <a:ln>
            <a:noFill/>
          </a:ln>
        </p:spPr>
        <p:txBody>
          <a:bodyPr spcFirstLastPara="1" wrap="square" lIns="0" tIns="0" rIns="0" bIns="0" anchor="t" anchorCtr="0">
            <a:normAutofit/>
          </a:bodyPr>
          <a:lstStyle>
            <a:lvl1pPr lvl="0" algn="l" rtl="0">
              <a:lnSpc>
                <a:spcPct val="100000"/>
              </a:lnSpc>
              <a:spcBef>
                <a:spcPts val="0"/>
              </a:spcBef>
              <a:spcAft>
                <a:spcPts val="0"/>
              </a:spcAft>
              <a:buClr>
                <a:schemeClr val="dk1"/>
              </a:buClr>
              <a:buSzPts val="2800"/>
              <a:buFont typeface="Libre Franklin"/>
              <a:buNone/>
              <a:defRPr sz="2800" b="0" i="0">
                <a:solidFill>
                  <a:schemeClr val="dk1"/>
                </a:solidFill>
                <a:latin typeface="Libre Franklin"/>
                <a:ea typeface="Libre Franklin"/>
                <a:cs typeface="Libre Franklin"/>
                <a:sym typeface="Libre Franklin"/>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4"/>
          <p:cNvSpPr txBox="1"/>
          <p:nvPr/>
        </p:nvSpPr>
        <p:spPr>
          <a:xfrm>
            <a:off x="699948" y="548291"/>
            <a:ext cx="1589400" cy="3170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0" b="1">
                <a:solidFill>
                  <a:schemeClr val="dk1"/>
                </a:solidFill>
                <a:latin typeface="Libre Franklin"/>
                <a:ea typeface="Libre Franklin"/>
                <a:cs typeface="Libre Franklin"/>
                <a:sym typeface="Libre Franklin"/>
              </a:rPr>
              <a:t>“</a:t>
            </a:r>
            <a:endParaRPr/>
          </a:p>
        </p:txBody>
      </p:sp>
      <p:grpSp>
        <p:nvGrpSpPr>
          <p:cNvPr id="31" name="Google Shape;31;p4"/>
          <p:cNvGrpSpPr/>
          <p:nvPr/>
        </p:nvGrpSpPr>
        <p:grpSpPr>
          <a:xfrm>
            <a:off x="6362721" y="0"/>
            <a:ext cx="5829324" cy="3235617"/>
            <a:chOff x="5612972" y="1"/>
            <a:chExt cx="6615962" cy="3672247"/>
          </a:xfrm>
        </p:grpSpPr>
        <p:sp>
          <p:nvSpPr>
            <p:cNvPr id="32" name="Google Shape;32;p4"/>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3" name="Google Shape;33;p4"/>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4" name="Google Shape;34;p4"/>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5" name="Google Shape;35;p4"/>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6" name="Google Shape;36;p4"/>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grpSp>
        <p:nvGrpSpPr>
          <p:cNvPr id="37" name="Google Shape;37;p4"/>
          <p:cNvGrpSpPr/>
          <p:nvPr/>
        </p:nvGrpSpPr>
        <p:grpSpPr>
          <a:xfrm rot="5400000" flipH="1">
            <a:off x="0" y="3900132"/>
            <a:ext cx="2959226" cy="2959226"/>
            <a:chOff x="0" y="12289"/>
            <a:chExt cx="3550" cy="3551"/>
          </a:xfrm>
        </p:grpSpPr>
        <p:sp>
          <p:nvSpPr>
            <p:cNvPr id="38" name="Google Shape;38;p4"/>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39" name="Google Shape;39;p4"/>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0" name="Google Shape;40;p4"/>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560">
          <p15:clr>
            <a:srgbClr val="FBAE40"/>
          </p15:clr>
        </p15:guide>
        <p15:guide id="8" orient="horz" pos="1752">
          <p15:clr>
            <a:srgbClr val="FBAE40"/>
          </p15:clr>
        </p15:guide>
        <p15:guide id="9"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1"/>
        <p:cNvGrpSpPr/>
        <p:nvPr/>
      </p:nvGrpSpPr>
      <p:grpSpPr>
        <a:xfrm>
          <a:off x="0" y="0"/>
          <a:ext cx="0" cy="0"/>
          <a:chOff x="0" y="0"/>
          <a:chExt cx="0" cy="0"/>
        </a:xfrm>
      </p:grpSpPr>
      <p:grpSp>
        <p:nvGrpSpPr>
          <p:cNvPr id="42" name="Google Shape;42;p5"/>
          <p:cNvGrpSpPr/>
          <p:nvPr/>
        </p:nvGrpSpPr>
        <p:grpSpPr>
          <a:xfrm rot="5400000" flipH="1">
            <a:off x="0" y="3900132"/>
            <a:ext cx="2959226" cy="2959226"/>
            <a:chOff x="0" y="12289"/>
            <a:chExt cx="3550" cy="3551"/>
          </a:xfrm>
        </p:grpSpPr>
        <p:sp>
          <p:nvSpPr>
            <p:cNvPr id="43" name="Google Shape;43;p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4" name="Google Shape;44;p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45" name="Google Shape;45;p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46" name="Google Shape;46;p5"/>
          <p:cNvSpPr>
            <a:spLocks noGrp="1"/>
          </p:cNvSpPr>
          <p:nvPr>
            <p:ph type="pic" idx="2"/>
          </p:nvPr>
        </p:nvSpPr>
        <p:spPr>
          <a:xfrm>
            <a:off x="6096000" y="-22543"/>
            <a:ext cx="6096000" cy="6903000"/>
          </a:xfrm>
          <a:prstGeom prst="rect">
            <a:avLst/>
          </a:prstGeom>
          <a:noFill/>
          <a:ln>
            <a:noFill/>
          </a:ln>
        </p:spPr>
      </p:sp>
      <p:sp>
        <p:nvSpPr>
          <p:cNvPr id="47" name="Google Shape;47;p5"/>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48" name="Google Shape;48;p5"/>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49" name="Google Shape;49;p5"/>
          <p:cNvSpPr txBox="1">
            <a:spLocks noGrp="1"/>
          </p:cNvSpPr>
          <p:nvPr>
            <p:ph type="body" idx="1"/>
          </p:nvPr>
        </p:nvSpPr>
        <p:spPr>
          <a:xfrm>
            <a:off x="952499" y="2289363"/>
            <a:ext cx="4572000" cy="27951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0" name="Google Shape;50;p5"/>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1" name="Google Shape;51;p5"/>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5"/>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mmary ">
  <p:cSld name="Summary ">
    <p:bg>
      <p:bgPr>
        <a:solidFill>
          <a:schemeClr val="lt1"/>
        </a:solidFill>
        <a:effectLst/>
      </p:bgPr>
    </p:bg>
    <p:spTree>
      <p:nvGrpSpPr>
        <p:cNvPr id="1" name="Shape 53"/>
        <p:cNvGrpSpPr/>
        <p:nvPr/>
      </p:nvGrpSpPr>
      <p:grpSpPr>
        <a:xfrm>
          <a:off x="0" y="0"/>
          <a:ext cx="0" cy="0"/>
          <a:chOff x="0" y="0"/>
          <a:chExt cx="0" cy="0"/>
        </a:xfrm>
      </p:grpSpPr>
      <p:sp>
        <p:nvSpPr>
          <p:cNvPr id="54" name="Google Shape;54;p6"/>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55" name="Google Shape;55;p6"/>
          <p:cNvCxnSpPr/>
          <p:nvPr/>
        </p:nvCxnSpPr>
        <p:spPr>
          <a:xfrm>
            <a:off x="952500"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56" name="Google Shape;56;p6"/>
          <p:cNvSpPr txBox="1">
            <a:spLocks noGrp="1"/>
          </p:cNvSpPr>
          <p:nvPr>
            <p:ph type="body" idx="1"/>
          </p:nvPr>
        </p:nvSpPr>
        <p:spPr>
          <a:xfrm>
            <a:off x="952500" y="2656904"/>
            <a:ext cx="4838700" cy="574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grpSp>
        <p:nvGrpSpPr>
          <p:cNvPr id="57" name="Google Shape;57;p6"/>
          <p:cNvGrpSpPr/>
          <p:nvPr/>
        </p:nvGrpSpPr>
        <p:grpSpPr>
          <a:xfrm rot="10800000">
            <a:off x="8870040" y="-1"/>
            <a:ext cx="3325208" cy="3325208"/>
            <a:chOff x="0" y="12289"/>
            <a:chExt cx="3550" cy="3551"/>
          </a:xfrm>
        </p:grpSpPr>
        <p:sp>
          <p:nvSpPr>
            <p:cNvPr id="58" name="Google Shape;58;p6"/>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6"/>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6"/>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1" name="Google Shape;61;p6"/>
          <p:cNvSpPr txBox="1">
            <a:spLocks noGrp="1"/>
          </p:cNvSpPr>
          <p:nvPr>
            <p:ph type="body" idx="2"/>
          </p:nvPr>
        </p:nvSpPr>
        <p:spPr>
          <a:xfrm>
            <a:off x="952500" y="2286000"/>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2" name="Google Shape;62;p6"/>
          <p:cNvSpPr txBox="1">
            <a:spLocks noGrp="1"/>
          </p:cNvSpPr>
          <p:nvPr>
            <p:ph type="body" idx="3"/>
          </p:nvPr>
        </p:nvSpPr>
        <p:spPr>
          <a:xfrm>
            <a:off x="953655" y="3841846"/>
            <a:ext cx="4838700" cy="636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3" name="Google Shape;63;p6"/>
          <p:cNvSpPr txBox="1">
            <a:spLocks noGrp="1"/>
          </p:cNvSpPr>
          <p:nvPr>
            <p:ph type="body" idx="4"/>
          </p:nvPr>
        </p:nvSpPr>
        <p:spPr>
          <a:xfrm>
            <a:off x="953655" y="3470942"/>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4" name="Google Shape;64;p6"/>
          <p:cNvSpPr txBox="1">
            <a:spLocks noGrp="1"/>
          </p:cNvSpPr>
          <p:nvPr>
            <p:ph type="body" idx="5"/>
          </p:nvPr>
        </p:nvSpPr>
        <p:spPr>
          <a:xfrm>
            <a:off x="952500" y="5017901"/>
            <a:ext cx="4838700" cy="908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5" name="Google Shape;65;p6"/>
          <p:cNvSpPr txBox="1">
            <a:spLocks noGrp="1"/>
          </p:cNvSpPr>
          <p:nvPr>
            <p:ph type="body" idx="6"/>
          </p:nvPr>
        </p:nvSpPr>
        <p:spPr>
          <a:xfrm>
            <a:off x="952500" y="4646997"/>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6" name="Google Shape;66;p6"/>
          <p:cNvSpPr txBox="1">
            <a:spLocks noGrp="1"/>
          </p:cNvSpPr>
          <p:nvPr>
            <p:ph type="body" idx="7"/>
          </p:nvPr>
        </p:nvSpPr>
        <p:spPr>
          <a:xfrm>
            <a:off x="6399647" y="2656904"/>
            <a:ext cx="4838700" cy="5742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7" name="Google Shape;67;p6"/>
          <p:cNvSpPr txBox="1">
            <a:spLocks noGrp="1"/>
          </p:cNvSpPr>
          <p:nvPr>
            <p:ph type="body" idx="8"/>
          </p:nvPr>
        </p:nvSpPr>
        <p:spPr>
          <a:xfrm>
            <a:off x="6399647" y="2286000"/>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8" name="Google Shape;68;p6"/>
          <p:cNvSpPr txBox="1">
            <a:spLocks noGrp="1"/>
          </p:cNvSpPr>
          <p:nvPr>
            <p:ph type="body" idx="9"/>
          </p:nvPr>
        </p:nvSpPr>
        <p:spPr>
          <a:xfrm>
            <a:off x="6399647" y="3841846"/>
            <a:ext cx="4838700" cy="9084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atin typeface="Libre Franklin"/>
                <a:ea typeface="Libre Franklin"/>
                <a:cs typeface="Libre Franklin"/>
                <a:sym typeface="Libre Franklin"/>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69" name="Google Shape;69;p6"/>
          <p:cNvSpPr txBox="1">
            <a:spLocks noGrp="1"/>
          </p:cNvSpPr>
          <p:nvPr>
            <p:ph type="body" idx="13"/>
          </p:nvPr>
        </p:nvSpPr>
        <p:spPr>
          <a:xfrm>
            <a:off x="6399647" y="3470942"/>
            <a:ext cx="4838700" cy="3159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lt2"/>
              </a:buClr>
              <a:buSzPts val="1800"/>
              <a:buNone/>
              <a:defRPr sz="1800" b="0">
                <a:solidFill>
                  <a:schemeClr val="lt2"/>
                </a:solidFill>
                <a:latin typeface="Franklin Gothic"/>
                <a:ea typeface="Franklin Gothic"/>
                <a:cs typeface="Franklin Gothic"/>
                <a:sym typeface="Franklin Gothic"/>
              </a:defRPr>
            </a:lvl1pPr>
            <a:lvl2pPr marL="914400" lvl="1" indent="-228600" algn="l" rtl="0">
              <a:lnSpc>
                <a:spcPct val="90000"/>
              </a:lnSpc>
              <a:spcBef>
                <a:spcPts val="500"/>
              </a:spcBef>
              <a:spcAft>
                <a:spcPts val="0"/>
              </a:spcAft>
              <a:buClr>
                <a:schemeClr val="dk1"/>
              </a:buClr>
              <a:buSzPts val="2400"/>
              <a:buNone/>
              <a:defRPr/>
            </a:lvl2pPr>
            <a:lvl3pPr marL="1371600" lvl="2" indent="-228600" algn="l" rtl="0">
              <a:lnSpc>
                <a:spcPct val="90000"/>
              </a:lnSpc>
              <a:spcBef>
                <a:spcPts val="500"/>
              </a:spcBef>
              <a:spcAft>
                <a:spcPts val="0"/>
              </a:spcAft>
              <a:buClr>
                <a:schemeClr val="dk1"/>
              </a:buClr>
              <a:buSzPts val="20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70" name="Google Shape;70;p6"/>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6"/>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6"/>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73"/>
        <p:cNvGrpSpPr/>
        <p:nvPr/>
      </p:nvGrpSpPr>
      <p:grpSpPr>
        <a:xfrm>
          <a:off x="0" y="0"/>
          <a:ext cx="0" cy="0"/>
          <a:chOff x="0" y="0"/>
          <a:chExt cx="0" cy="0"/>
        </a:xfrm>
      </p:grpSpPr>
      <p:sp>
        <p:nvSpPr>
          <p:cNvPr id="74" name="Google Shape;74;p7"/>
          <p:cNvSpPr>
            <a:spLocks noGrp="1"/>
          </p:cNvSpPr>
          <p:nvPr>
            <p:ph type="chart" idx="2"/>
          </p:nvPr>
        </p:nvSpPr>
        <p:spPr>
          <a:xfrm>
            <a:off x="952500" y="1939108"/>
            <a:ext cx="10352700" cy="41106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75" name="Google Shape;75;p7"/>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7"/>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7"/>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7"/>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 You">
  <p:cSld name="Thank You">
    <p:bg>
      <p:bgPr>
        <a:solidFill>
          <a:schemeClr val="lt1"/>
        </a:solidFill>
        <a:effectLst/>
      </p:bgPr>
    </p:bg>
    <p:spTree>
      <p:nvGrpSpPr>
        <p:cNvPr id="1" name="Shape 79"/>
        <p:cNvGrpSpPr/>
        <p:nvPr/>
      </p:nvGrpSpPr>
      <p:grpSpPr>
        <a:xfrm>
          <a:off x="0" y="0"/>
          <a:ext cx="0" cy="0"/>
          <a:chOff x="0" y="0"/>
          <a:chExt cx="0" cy="0"/>
        </a:xfrm>
      </p:grpSpPr>
      <p:sp>
        <p:nvSpPr>
          <p:cNvPr id="80" name="Google Shape;80;p8"/>
          <p:cNvSpPr txBox="1">
            <a:spLocks noGrp="1"/>
          </p:cNvSpPr>
          <p:nvPr>
            <p:ph type="body" idx="1"/>
          </p:nvPr>
        </p:nvSpPr>
        <p:spPr>
          <a:xfrm>
            <a:off x="6896100" y="5102063"/>
            <a:ext cx="4914900" cy="588900"/>
          </a:xfrm>
          <a:prstGeom prst="rect">
            <a:avLst/>
          </a:prstGeom>
          <a:noFill/>
          <a:ln>
            <a:noFill/>
          </a:ln>
        </p:spPr>
        <p:txBody>
          <a:bodyPr spcFirstLastPara="1" wrap="square" lIns="0" tIns="0" rIns="0" bIns="0" anchor="b" anchorCtr="0">
            <a:noAutofit/>
          </a:bodyPr>
          <a:lstStyle>
            <a:lvl1pPr marL="457200" lvl="0" indent="-228600" algn="l" rtl="0">
              <a:lnSpc>
                <a:spcPct val="90000"/>
              </a:lnSpc>
              <a:spcBef>
                <a:spcPts val="1000"/>
              </a:spcBef>
              <a:spcAft>
                <a:spcPts val="0"/>
              </a:spcAft>
              <a:buClr>
                <a:schemeClr val="lt2"/>
              </a:buClr>
              <a:buSzPts val="1600"/>
              <a:buNone/>
              <a:defRPr sz="1600" b="0" i="0">
                <a:solidFill>
                  <a:schemeClr val="lt2"/>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81" name="Google Shape;81;p8"/>
          <p:cNvSpPr txBox="1">
            <a:spLocks noGrp="1"/>
          </p:cNvSpPr>
          <p:nvPr>
            <p:ph type="subTitle" idx="2"/>
          </p:nvPr>
        </p:nvSpPr>
        <p:spPr>
          <a:xfrm>
            <a:off x="6907623" y="3591098"/>
            <a:ext cx="4903500" cy="1057800"/>
          </a:xfrm>
          <a:prstGeom prst="rect">
            <a:avLst/>
          </a:prstGeom>
          <a:noFill/>
          <a:ln>
            <a:noFill/>
          </a:ln>
        </p:spPr>
        <p:txBody>
          <a:bodyPr spcFirstLastPara="1" wrap="square" lIns="0" tIns="0" rIns="0" bIns="0" anchor="t" anchorCtr="0">
            <a:normAutofit/>
          </a:bodyPr>
          <a:lstStyle>
            <a:lvl1pPr lvl="0" algn="l" rtl="0">
              <a:lnSpc>
                <a:spcPct val="9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lt1"/>
              </a:buClr>
              <a:buSzPts val="1600"/>
              <a:buNone/>
              <a:defRPr sz="1600"/>
            </a:lvl6pPr>
            <a:lvl7pPr lvl="6" algn="ctr" rtl="0">
              <a:lnSpc>
                <a:spcPct val="90000"/>
              </a:lnSpc>
              <a:spcBef>
                <a:spcPts val="500"/>
              </a:spcBef>
              <a:spcAft>
                <a:spcPts val="0"/>
              </a:spcAft>
              <a:buClr>
                <a:schemeClr val="lt1"/>
              </a:buClr>
              <a:buSzPts val="1600"/>
              <a:buNone/>
              <a:defRPr sz="1600"/>
            </a:lvl7pPr>
            <a:lvl8pPr lvl="7" algn="ctr" rtl="0">
              <a:lnSpc>
                <a:spcPct val="90000"/>
              </a:lnSpc>
              <a:spcBef>
                <a:spcPts val="500"/>
              </a:spcBef>
              <a:spcAft>
                <a:spcPts val="0"/>
              </a:spcAft>
              <a:buClr>
                <a:schemeClr val="lt1"/>
              </a:buClr>
              <a:buSzPts val="1600"/>
              <a:buNone/>
              <a:defRPr sz="1600"/>
            </a:lvl8pPr>
            <a:lvl9pPr lvl="8" algn="ctr" rtl="0">
              <a:lnSpc>
                <a:spcPct val="90000"/>
              </a:lnSpc>
              <a:spcBef>
                <a:spcPts val="500"/>
              </a:spcBef>
              <a:spcAft>
                <a:spcPts val="0"/>
              </a:spcAft>
              <a:buClr>
                <a:schemeClr val="lt1"/>
              </a:buClr>
              <a:buSzPts val="1600"/>
              <a:buNone/>
              <a:defRPr sz="1600"/>
            </a:lvl9pPr>
          </a:lstStyle>
          <a:p>
            <a:endParaRPr/>
          </a:p>
        </p:txBody>
      </p:sp>
      <p:sp>
        <p:nvSpPr>
          <p:cNvPr id="82" name="Google Shape;82;p8"/>
          <p:cNvSpPr txBox="1">
            <a:spLocks noGrp="1"/>
          </p:cNvSpPr>
          <p:nvPr>
            <p:ph type="title"/>
          </p:nvPr>
        </p:nvSpPr>
        <p:spPr>
          <a:xfrm>
            <a:off x="6907623" y="2173658"/>
            <a:ext cx="49035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83" name="Google Shape;83;p8"/>
          <p:cNvCxnSpPr/>
          <p:nvPr/>
        </p:nvCxnSpPr>
        <p:spPr>
          <a:xfrm>
            <a:off x="6896100" y="3233703"/>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84" name="Google Shape;84;p8"/>
          <p:cNvSpPr>
            <a:spLocks noGrp="1"/>
          </p:cNvSpPr>
          <p:nvPr>
            <p:ph type="pic" idx="3"/>
          </p:nvPr>
        </p:nvSpPr>
        <p:spPr>
          <a:xfrm>
            <a:off x="0" y="0"/>
            <a:ext cx="6096000" cy="6858000"/>
          </a:xfrm>
          <a:prstGeom prst="rect">
            <a:avLst/>
          </a:prstGeom>
          <a:noFill/>
          <a:ln>
            <a:noFill/>
          </a:ln>
        </p:spPr>
      </p:sp>
      <p:grpSp>
        <p:nvGrpSpPr>
          <p:cNvPr id="85" name="Google Shape;85;p8"/>
          <p:cNvGrpSpPr/>
          <p:nvPr/>
        </p:nvGrpSpPr>
        <p:grpSpPr>
          <a:xfrm rot="10800000">
            <a:off x="8870040" y="-1"/>
            <a:ext cx="3325208" cy="3325208"/>
            <a:chOff x="0" y="12289"/>
            <a:chExt cx="3550" cy="3551"/>
          </a:xfrm>
        </p:grpSpPr>
        <p:sp>
          <p:nvSpPr>
            <p:cNvPr id="86" name="Google Shape;86;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9"/>
        <p:cNvGrpSpPr/>
        <p:nvPr/>
      </p:nvGrpSpPr>
      <p:grpSpPr>
        <a:xfrm>
          <a:off x="0" y="0"/>
          <a:ext cx="0" cy="0"/>
          <a:chOff x="0" y="0"/>
          <a:chExt cx="0" cy="0"/>
        </a:xfrm>
      </p:grpSpPr>
      <p:grpSp>
        <p:nvGrpSpPr>
          <p:cNvPr id="90" name="Google Shape;90;p9"/>
          <p:cNvGrpSpPr/>
          <p:nvPr/>
        </p:nvGrpSpPr>
        <p:grpSpPr>
          <a:xfrm>
            <a:off x="6362721" y="0"/>
            <a:ext cx="5829324" cy="3235617"/>
            <a:chOff x="5612972" y="1"/>
            <a:chExt cx="6615962" cy="3672247"/>
          </a:xfrm>
        </p:grpSpPr>
        <p:sp>
          <p:nvSpPr>
            <p:cNvPr id="91" name="Google Shape;91;p9"/>
            <p:cNvSpPr/>
            <p:nvPr/>
          </p:nvSpPr>
          <p:spPr>
            <a:xfrm>
              <a:off x="5612972" y="1"/>
              <a:ext cx="4408999" cy="3672247"/>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2" name="Google Shape;92;p9"/>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3" name="Google Shape;93;p9"/>
            <p:cNvSpPr/>
            <p:nvPr/>
          </p:nvSpPr>
          <p:spPr>
            <a:xfrm>
              <a:off x="8555590" y="1"/>
              <a:ext cx="1457755"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4" name="Google Shape;94;p9"/>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95" name="Google Shape;95;p9"/>
            <p:cNvSpPr/>
            <p:nvPr/>
          </p:nvSpPr>
          <p:spPr>
            <a:xfrm>
              <a:off x="9285083" y="728289"/>
              <a:ext cx="2943851" cy="2943959"/>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96" name="Google Shape;96;p9"/>
          <p:cNvSpPr txBox="1">
            <a:spLocks noGrp="1"/>
          </p:cNvSpPr>
          <p:nvPr>
            <p:ph type="title"/>
          </p:nvPr>
        </p:nvSpPr>
        <p:spPr>
          <a:xfrm>
            <a:off x="964023" y="879063"/>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97" name="Google Shape;97;p9"/>
          <p:cNvCxnSpPr/>
          <p:nvPr/>
        </p:nvCxnSpPr>
        <p:spPr>
          <a:xfrm>
            <a:off x="952500" y="1934655"/>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98" name="Google Shape;98;p9"/>
          <p:cNvSpPr txBox="1">
            <a:spLocks noGrp="1"/>
          </p:cNvSpPr>
          <p:nvPr>
            <p:ph type="body" idx="1"/>
          </p:nvPr>
        </p:nvSpPr>
        <p:spPr>
          <a:xfrm>
            <a:off x="952500" y="2818296"/>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9" name="Google Shape;99;p9"/>
          <p:cNvSpPr txBox="1">
            <a:spLocks noGrp="1"/>
          </p:cNvSpPr>
          <p:nvPr>
            <p:ph type="body" idx="2"/>
          </p:nvPr>
        </p:nvSpPr>
        <p:spPr>
          <a:xfrm>
            <a:off x="952500" y="2209800"/>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0" name="Google Shape;100;p9"/>
          <p:cNvCxnSpPr/>
          <p:nvPr/>
        </p:nvCxnSpPr>
        <p:spPr>
          <a:xfrm>
            <a:off x="3663043" y="1939108"/>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1" name="Google Shape;101;p9"/>
          <p:cNvSpPr txBox="1">
            <a:spLocks noGrp="1"/>
          </p:cNvSpPr>
          <p:nvPr>
            <p:ph type="body" idx="3"/>
          </p:nvPr>
        </p:nvSpPr>
        <p:spPr>
          <a:xfrm>
            <a:off x="3663042" y="2818296"/>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2" name="Google Shape;102;p9"/>
          <p:cNvSpPr txBox="1">
            <a:spLocks noGrp="1"/>
          </p:cNvSpPr>
          <p:nvPr>
            <p:ph type="body" idx="4"/>
          </p:nvPr>
        </p:nvSpPr>
        <p:spPr>
          <a:xfrm>
            <a:off x="3663042" y="2209800"/>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3" name="Google Shape;103;p9"/>
          <p:cNvCxnSpPr/>
          <p:nvPr/>
        </p:nvCxnSpPr>
        <p:spPr>
          <a:xfrm>
            <a:off x="952500" y="4248119"/>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4" name="Google Shape;104;p9"/>
          <p:cNvSpPr txBox="1">
            <a:spLocks noGrp="1"/>
          </p:cNvSpPr>
          <p:nvPr>
            <p:ph type="body" idx="5"/>
          </p:nvPr>
        </p:nvSpPr>
        <p:spPr>
          <a:xfrm>
            <a:off x="952500" y="5131299"/>
            <a:ext cx="21336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5" name="Google Shape;105;p9"/>
          <p:cNvSpPr txBox="1">
            <a:spLocks noGrp="1"/>
          </p:cNvSpPr>
          <p:nvPr>
            <p:ph type="body" idx="6"/>
          </p:nvPr>
        </p:nvSpPr>
        <p:spPr>
          <a:xfrm>
            <a:off x="952500" y="4522803"/>
            <a:ext cx="21336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6" name="Google Shape;106;p9"/>
          <p:cNvCxnSpPr/>
          <p:nvPr/>
        </p:nvCxnSpPr>
        <p:spPr>
          <a:xfrm>
            <a:off x="3663043" y="4252111"/>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07" name="Google Shape;107;p9"/>
          <p:cNvSpPr txBox="1">
            <a:spLocks noGrp="1"/>
          </p:cNvSpPr>
          <p:nvPr>
            <p:ph type="body" idx="7"/>
          </p:nvPr>
        </p:nvSpPr>
        <p:spPr>
          <a:xfrm>
            <a:off x="3663042" y="5131299"/>
            <a:ext cx="21282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8" name="Google Shape;108;p9"/>
          <p:cNvSpPr txBox="1">
            <a:spLocks noGrp="1"/>
          </p:cNvSpPr>
          <p:nvPr>
            <p:ph type="body" idx="8"/>
          </p:nvPr>
        </p:nvSpPr>
        <p:spPr>
          <a:xfrm>
            <a:off x="3663042" y="4522803"/>
            <a:ext cx="21282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cxnSp>
        <p:nvCxnSpPr>
          <p:cNvPr id="109" name="Google Shape;109;p9"/>
          <p:cNvCxnSpPr/>
          <p:nvPr/>
        </p:nvCxnSpPr>
        <p:spPr>
          <a:xfrm>
            <a:off x="6367055" y="4252111"/>
            <a:ext cx="2133600" cy="3900"/>
          </a:xfrm>
          <a:prstGeom prst="straightConnector1">
            <a:avLst/>
          </a:prstGeom>
          <a:noFill/>
          <a:ln w="101600" cap="flat" cmpd="sng">
            <a:solidFill>
              <a:schemeClr val="lt2"/>
            </a:solidFill>
            <a:prstDash val="solid"/>
            <a:miter lim="800000"/>
            <a:headEnd type="none" w="sm" len="sm"/>
            <a:tailEnd type="none" w="sm" len="sm"/>
          </a:ln>
        </p:spPr>
      </p:cxnSp>
      <p:sp>
        <p:nvSpPr>
          <p:cNvPr id="110" name="Google Shape;110;p9"/>
          <p:cNvSpPr txBox="1">
            <a:spLocks noGrp="1"/>
          </p:cNvSpPr>
          <p:nvPr>
            <p:ph type="body" idx="9"/>
          </p:nvPr>
        </p:nvSpPr>
        <p:spPr>
          <a:xfrm>
            <a:off x="6367054" y="5131299"/>
            <a:ext cx="2129100" cy="369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1" name="Google Shape;111;p9"/>
          <p:cNvSpPr txBox="1">
            <a:spLocks noGrp="1"/>
          </p:cNvSpPr>
          <p:nvPr>
            <p:ph type="body" idx="13"/>
          </p:nvPr>
        </p:nvSpPr>
        <p:spPr>
          <a:xfrm>
            <a:off x="6367054" y="4522803"/>
            <a:ext cx="2129100" cy="205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rtl="0">
              <a:lnSpc>
                <a:spcPct val="90000"/>
              </a:lnSpc>
              <a:spcBef>
                <a:spcPts val="500"/>
              </a:spcBef>
              <a:spcAft>
                <a:spcPts val="0"/>
              </a:spcAft>
              <a:buClr>
                <a:schemeClr val="dk1"/>
              </a:buClr>
              <a:buSzPts val="4000"/>
              <a:buChar char="•"/>
              <a:defRPr sz="4000"/>
            </a:lvl2pPr>
            <a:lvl3pPr marL="1371600" lvl="2" indent="-482600" algn="l" rtl="0">
              <a:lnSpc>
                <a:spcPct val="90000"/>
              </a:lnSpc>
              <a:spcBef>
                <a:spcPts val="500"/>
              </a:spcBef>
              <a:spcAft>
                <a:spcPts val="0"/>
              </a:spcAft>
              <a:buClr>
                <a:schemeClr val="dk1"/>
              </a:buClr>
              <a:buSzPts val="4000"/>
              <a:buChar char="•"/>
              <a:defRPr sz="4000"/>
            </a:lvl3pPr>
            <a:lvl4pPr marL="1828800" lvl="3" indent="-482600" algn="l" rtl="0">
              <a:lnSpc>
                <a:spcPct val="90000"/>
              </a:lnSpc>
              <a:spcBef>
                <a:spcPts val="500"/>
              </a:spcBef>
              <a:spcAft>
                <a:spcPts val="0"/>
              </a:spcAft>
              <a:buClr>
                <a:schemeClr val="dk1"/>
              </a:buClr>
              <a:buSzPts val="4000"/>
              <a:buChar char="•"/>
              <a:defRPr sz="4000"/>
            </a:lvl4pPr>
            <a:lvl5pPr marL="2286000" lvl="4" indent="-482600" algn="l" rtl="0">
              <a:lnSpc>
                <a:spcPct val="90000"/>
              </a:lnSpc>
              <a:spcBef>
                <a:spcPts val="500"/>
              </a:spcBef>
              <a:spcAft>
                <a:spcPts val="0"/>
              </a:spcAft>
              <a:buClr>
                <a:schemeClr val="dk1"/>
              </a:buClr>
              <a:buSzPts val="4000"/>
              <a:buChar char="•"/>
              <a:defRPr sz="4000"/>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12" name="Google Shape;112;p9"/>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9"/>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9"/>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115"/>
        <p:cNvGrpSpPr/>
        <p:nvPr/>
      </p:nvGrpSpPr>
      <p:grpSpPr>
        <a:xfrm>
          <a:off x="0" y="0"/>
          <a:ext cx="0" cy="0"/>
          <a:chOff x="0" y="0"/>
          <a:chExt cx="0" cy="0"/>
        </a:xfrm>
      </p:grpSpPr>
      <p:sp>
        <p:nvSpPr>
          <p:cNvPr id="116" name="Google Shape;116;p10"/>
          <p:cNvSpPr>
            <a:spLocks noGrp="1"/>
          </p:cNvSpPr>
          <p:nvPr>
            <p:ph type="pic" idx="2"/>
          </p:nvPr>
        </p:nvSpPr>
        <p:spPr>
          <a:xfrm>
            <a:off x="0" y="0"/>
            <a:ext cx="12192000" cy="6858000"/>
          </a:xfrm>
          <a:prstGeom prst="rect">
            <a:avLst/>
          </a:prstGeom>
          <a:solidFill>
            <a:schemeClr val="accent2"/>
          </a:solidFill>
          <a:ln>
            <a:noFill/>
          </a:ln>
        </p:spPr>
      </p:sp>
      <p:sp>
        <p:nvSpPr>
          <p:cNvPr id="117" name="Google Shape;117;p10"/>
          <p:cNvSpPr txBox="1">
            <a:spLocks noGrp="1"/>
          </p:cNvSpPr>
          <p:nvPr>
            <p:ph type="title"/>
          </p:nvPr>
        </p:nvSpPr>
        <p:spPr>
          <a:xfrm>
            <a:off x="7193943" y="3045437"/>
            <a:ext cx="4941600" cy="610800"/>
          </a:xfrm>
          <a:prstGeom prst="rect">
            <a:avLst/>
          </a:prstGeom>
          <a:noFill/>
          <a:ln>
            <a:noFill/>
          </a:ln>
        </p:spPr>
        <p:txBody>
          <a:bodyPr spcFirstLastPara="1" wrap="square" lIns="0" tIns="0" rIns="0" bIns="0" anchor="b" anchorCtr="0">
            <a:normAutofit/>
          </a:bodyPr>
          <a:lstStyle>
            <a:lvl1pPr lvl="0" algn="l" rtl="0">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cxnSp>
        <p:nvCxnSpPr>
          <p:cNvPr id="118" name="Google Shape;118;p10"/>
          <p:cNvCxnSpPr/>
          <p:nvPr/>
        </p:nvCxnSpPr>
        <p:spPr>
          <a:xfrm>
            <a:off x="7154721" y="4003877"/>
            <a:ext cx="2133600" cy="3900"/>
          </a:xfrm>
          <a:prstGeom prst="straightConnector1">
            <a:avLst/>
          </a:prstGeom>
          <a:noFill/>
          <a:ln w="101600" cap="flat" cmpd="sng">
            <a:solidFill>
              <a:schemeClr val="lt2"/>
            </a:solidFill>
            <a:prstDash val="solid"/>
            <a:miter lim="800000"/>
            <a:headEnd type="none" w="sm" len="sm"/>
            <a:tailEnd type="none" w="sm" len="sm"/>
          </a:ln>
        </p:spPr>
      </p:cxnSp>
      <p:grpSp>
        <p:nvGrpSpPr>
          <p:cNvPr id="119" name="Google Shape;119;p10"/>
          <p:cNvGrpSpPr/>
          <p:nvPr/>
        </p:nvGrpSpPr>
        <p:grpSpPr>
          <a:xfrm rot="10800000">
            <a:off x="9509760" y="-3"/>
            <a:ext cx="2682238" cy="2682238"/>
            <a:chOff x="0" y="12289"/>
            <a:chExt cx="3550" cy="3551"/>
          </a:xfrm>
        </p:grpSpPr>
        <p:sp>
          <p:nvSpPr>
            <p:cNvPr id="120" name="Google Shape;120;p10"/>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1" name="Google Shape;121;p10"/>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22" name="Google Shape;122;p10"/>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transition spd="slow">
    <p:fade thruBlk="1"/>
  </p:transition>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971550" y="1825625"/>
            <a:ext cx="103824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1"/>
          <p:cNvSpPr txBox="1">
            <a:spLocks noGrp="1"/>
          </p:cNvSpPr>
          <p:nvPr>
            <p:ph type="title"/>
          </p:nvPr>
        </p:nvSpPr>
        <p:spPr>
          <a:xfrm>
            <a:off x="952500" y="365125"/>
            <a:ext cx="104013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1"/>
          <p:cNvSpPr txBox="1">
            <a:spLocks noGrp="1"/>
          </p:cNvSpPr>
          <p:nvPr>
            <p:ph type="dt" idx="10"/>
          </p:nvPr>
        </p:nvSpPr>
        <p:spPr>
          <a:xfrm>
            <a:off x="2992120" y="6332220"/>
            <a:ext cx="1313100" cy="247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1"/>
          <p:cNvSpPr txBox="1">
            <a:spLocks noGrp="1"/>
          </p:cNvSpPr>
          <p:nvPr>
            <p:ph type="ftr" idx="11"/>
          </p:nvPr>
        </p:nvSpPr>
        <p:spPr>
          <a:xfrm>
            <a:off x="1494790" y="6332220"/>
            <a:ext cx="1497300" cy="2478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1"/>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hyperlink" Target="https://drive.google.com/file/d/18WTmmTPVIKMQWcARAg5cu7Rj5KytGqKz/view?usp=sharin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https://pdf1.alldatasheet.com/datasheet-pdf/view/1137267/MOTIONKING/17HS2408.html"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hyperlink" Target="https://components101.com/sites/default/files/component_datasheet/Datasheet%20of%20IR%20%20Sensor.pdf" TargetMode="External"/><Relationship Id="rId4" Type="http://schemas.openxmlformats.org/officeDocument/2006/relationships/hyperlink" Target="https://pdf1.alldatasheet.com/datasheet-pdf/view/22432/STMICROELECTRONICS/L293D.html"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hyperlink" Target="https://www.epitran.it/ebayDrive/datasheet/YF-S401.pdf"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hyperlink" Target="http://www.brainzstore.com/admin/productimages/5V%20Mini%20Water%20Pump/water%20pump%20mini%205v.pdf"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application-datasheet.com/pdf/dfrobot/sen0161.pdf"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www.crameda.com/pdf_files/eng/keypads/Monobloc-3x4-4x4-DS-E.pdf"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2.jpg"/></Relationships>
</file>

<file path=ppt/slides/_rels/slide5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6.jpg"/></Relationships>
</file>

<file path=ppt/slides/_rels/slide6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hyperlink" Target="https://datasheetspdf.com/pdf-file/1380138/ETC1/HC-SR04/1" TargetMode="External"/><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hyperlink" Target="https://pdf1.alldatasheet.com/datasheet-pdf/view/50866/FAIRCHILD/CD4052.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components101.com/switches/5v-single-channel-relay-module-pinout-features-applications-working-datasheet" TargetMode="External"/><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hyperlink" Target="https://www.daraz.lk/products/sewing-machine-motor-120w-i104857125.html"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hyperlink" Target="https://www.sparkfun.com/datasheets/LCD/ADM1602K-NSW-FBS-3.3v.pdf" TargetMode="External"/><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hyperlink" Target="https://pdf1.alldatasheet.com/datasheet-pdf/view/22432/STMICROELECTRONICS/L293D.html"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ti.com/lit/ds/symlink/pcf8574a.pdf?ts=1639539464373&amp;ref_url=https%253A%252F%252Fwww.ti.com%252Fproduct%252FPCF8574A%253FHQS%253DTI-null-null-octopart-df-pf-null-wwe" TargetMode="External"/><Relationship Id="rId2" Type="http://schemas.openxmlformats.org/officeDocument/2006/relationships/notesSlide" Target="../notesSlides/notesSlide72.xml"/><Relationship Id="rId1" Type="http://schemas.openxmlformats.org/officeDocument/2006/relationships/slideLayout" Target="../slideLayouts/slideLayout6.xml"/><Relationship Id="rId4" Type="http://schemas.openxmlformats.org/officeDocument/2006/relationships/hyperlink" Target="https://www.raveo.cz/sites/default/files/dkm/katalogy/motory/DC%20MOTOR%20(15W~120W).pdf"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5"/>
          <p:cNvSpPr txBox="1">
            <a:spLocks noGrp="1"/>
          </p:cNvSpPr>
          <p:nvPr>
            <p:ph type="ctrTitle"/>
          </p:nvPr>
        </p:nvSpPr>
        <p:spPr>
          <a:xfrm>
            <a:off x="2900425" y="2423856"/>
            <a:ext cx="9084430" cy="1514019"/>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Clr>
                <a:schemeClr val="accent3"/>
              </a:buClr>
              <a:buSzPts val="7200"/>
              <a:buFont typeface="Franklin Gothic"/>
              <a:buNone/>
            </a:pPr>
            <a:r>
              <a:rPr lang="en-US" sz="7200" dirty="0">
                <a:solidFill>
                  <a:schemeClr val="accent3"/>
                </a:solidFill>
              </a:rPr>
              <a:t>Automated Rubber Solution Mixer</a:t>
            </a:r>
            <a:endParaRPr dirty="0"/>
          </a:p>
        </p:txBody>
      </p:sp>
      <p:sp>
        <p:nvSpPr>
          <p:cNvPr id="211" name="Google Shape;211;p15"/>
          <p:cNvSpPr txBox="1">
            <a:spLocks noGrp="1"/>
          </p:cNvSpPr>
          <p:nvPr>
            <p:ph type="body" idx="1"/>
          </p:nvPr>
        </p:nvSpPr>
        <p:spPr>
          <a:xfrm>
            <a:off x="5976438" y="4549553"/>
            <a:ext cx="5491570" cy="953337"/>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3600"/>
              <a:buNone/>
            </a:pPr>
            <a:r>
              <a:rPr lang="en-US" sz="3600" dirty="0">
                <a:latin typeface="Franklin Gothic"/>
                <a:ea typeface="Franklin Gothic"/>
                <a:cs typeface="Franklin Gothic"/>
                <a:sym typeface="Franklin Gothic"/>
              </a:rPr>
              <a:t>Group No : 30</a:t>
            </a:r>
            <a:r>
              <a:rPr lang="en-US" sz="3600" dirty="0"/>
              <a:t> </a:t>
            </a:r>
            <a:endParaRPr dirty="0"/>
          </a:p>
          <a:p>
            <a:pPr marL="0" lvl="0" indent="0" algn="l" rtl="0">
              <a:lnSpc>
                <a:spcPct val="90000"/>
              </a:lnSpc>
              <a:spcBef>
                <a:spcPts val="1000"/>
              </a:spcBef>
              <a:spcAft>
                <a:spcPts val="0"/>
              </a:spcAft>
              <a:buClr>
                <a:schemeClr val="lt2"/>
              </a:buClr>
              <a:buSzPts val="1800"/>
              <a:buNone/>
            </a:pPr>
            <a:endParaRPr dirty="0"/>
          </a:p>
        </p:txBody>
      </p:sp>
      <p:sp>
        <p:nvSpPr>
          <p:cNvPr id="212" name="Google Shape;212;p15"/>
          <p:cNvSpPr txBox="1"/>
          <p:nvPr/>
        </p:nvSpPr>
        <p:spPr>
          <a:xfrm>
            <a:off x="3526200" y="506025"/>
            <a:ext cx="58566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Libre Franklin"/>
                <a:ea typeface="Libre Franklin"/>
                <a:cs typeface="Libre Franklin"/>
                <a:sym typeface="Libre Franklin"/>
              </a:rPr>
              <a:t>IN 1900 ICT PROJECT</a:t>
            </a:r>
            <a:endParaRPr/>
          </a:p>
        </p:txBody>
      </p:sp>
      <p:pic>
        <p:nvPicPr>
          <p:cNvPr id="213" name="Google Shape;213;p15"/>
          <p:cNvPicPr preferRelativeResize="0"/>
          <p:nvPr/>
        </p:nvPicPr>
        <p:blipFill rotWithShape="1">
          <a:blip r:embed="rId3">
            <a:alphaModFix/>
          </a:blip>
          <a:srcRect/>
          <a:stretch/>
        </p:blipFill>
        <p:spPr>
          <a:xfrm>
            <a:off x="9823338" y="5394197"/>
            <a:ext cx="2161517" cy="1239967"/>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 calcmode="lin" valueType="num">
                                      <p:cBhvr additive="base">
                                        <p:cTn id="7" dur="500"/>
                                        <p:tgtEl>
                                          <p:spTgt spid="212"/>
                                        </p:tgtEl>
                                        <p:attrNameLst>
                                          <p:attrName>ppt_y</p:attrName>
                                        </p:attrNameLst>
                                      </p:cBhvr>
                                      <p:tavLst>
                                        <p:tav tm="0">
                                          <p:val>
                                            <p:strVal val="#ppt_y+1"/>
                                          </p:val>
                                        </p:tav>
                                        <p:tav tm="100000">
                                          <p:val>
                                            <p:strVal val="#ppt_y"/>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0"/>
                                        </p:tgtEl>
                                        <p:attrNameLst>
                                          <p:attrName>style.visibility</p:attrName>
                                        </p:attrNameLst>
                                      </p:cBhvr>
                                      <p:to>
                                        <p:strVal val="visible"/>
                                      </p:to>
                                    </p:set>
                                    <p:animEffect transition="in" filter="fade">
                                      <p:cBhvr>
                                        <p:cTn id="11" dur="300"/>
                                        <p:tgtEl>
                                          <p:spTgt spid="210"/>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211">
                                            <p:txEl>
                                              <p:pRg st="0" end="0"/>
                                            </p:txEl>
                                          </p:spTgt>
                                        </p:tgtEl>
                                        <p:attrNameLst>
                                          <p:attrName>style.visibility</p:attrName>
                                        </p:attrNameLst>
                                      </p:cBhvr>
                                      <p:to>
                                        <p:strVal val="visible"/>
                                      </p:to>
                                    </p:set>
                                    <p:animEffect transition="in" filter="fade">
                                      <p:cBhvr>
                                        <p:cTn id="15" dur="500"/>
                                        <p:tgtEl>
                                          <p:spTgt spid="211">
                                            <p:txEl>
                                              <p:pRg st="0" end="0"/>
                                            </p:txEl>
                                          </p:spTgt>
                                        </p:tgtEl>
                                      </p:cBhvr>
                                    </p:animEffect>
                                  </p:childTnLst>
                                </p:cTn>
                              </p:par>
                            </p:childTnLst>
                          </p:cTn>
                        </p:par>
                        <p:par>
                          <p:cTn id="16" fill="hold">
                            <p:stCondLst>
                              <p:cond delay="1300"/>
                            </p:stCondLst>
                            <p:childTnLst>
                              <p:par>
                                <p:cTn id="17" presetID="10" presetClass="entr" presetSubtype="0" fill="hold" nodeType="afterEffect">
                                  <p:stCondLst>
                                    <p:cond delay="0"/>
                                  </p:stCondLst>
                                  <p:childTnLst>
                                    <p:set>
                                      <p:cBhvr>
                                        <p:cTn id="18" dur="1" fill="hold">
                                          <p:stCondLst>
                                            <p:cond delay="0"/>
                                          </p:stCondLst>
                                        </p:cTn>
                                        <p:tgtEl>
                                          <p:spTgt spid="211">
                                            <p:txEl>
                                              <p:pRg st="1" end="1"/>
                                            </p:txEl>
                                          </p:spTgt>
                                        </p:tgtEl>
                                        <p:attrNameLst>
                                          <p:attrName>style.visibility</p:attrName>
                                        </p:attrNameLst>
                                      </p:cBhvr>
                                      <p:to>
                                        <p:strVal val="visible"/>
                                      </p:to>
                                    </p:set>
                                    <p:animEffect transition="in" filter="fade">
                                      <p:cBhvr>
                                        <p:cTn id="19" dur="500"/>
                                        <p:tgtEl>
                                          <p:spTgt spid="2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4"/>
          <p:cNvSpPr txBox="1">
            <a:spLocks noGrp="1"/>
          </p:cNvSpPr>
          <p:nvPr>
            <p:ph type="title"/>
          </p:nvPr>
        </p:nvSpPr>
        <p:spPr>
          <a:xfrm>
            <a:off x="649501" y="2877525"/>
            <a:ext cx="8608800" cy="32901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8000" b="1" dirty="0">
                <a:latin typeface="Arial"/>
                <a:ea typeface="Arial"/>
                <a:cs typeface="Arial"/>
                <a:sym typeface="Arial"/>
              </a:rPr>
              <a:t>Circuit Diagram</a:t>
            </a:r>
            <a:endParaRPr sz="8000" b="1" dirty="0">
              <a:latin typeface="Arial"/>
              <a:ea typeface="Arial"/>
              <a:cs typeface="Arial"/>
              <a:sym typeface="Arial"/>
            </a:endParaRPr>
          </a:p>
        </p:txBody>
      </p:sp>
      <p:sp>
        <p:nvSpPr>
          <p:cNvPr id="338" name="Google Shape;338;p24"/>
          <p:cNvSpPr/>
          <p:nvPr/>
        </p:nvSpPr>
        <p:spPr>
          <a:xfrm>
            <a:off x="815475" y="975900"/>
            <a:ext cx="1604100" cy="1122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24"/>
          <p:cNvPicPr preferRelativeResize="0"/>
          <p:nvPr/>
        </p:nvPicPr>
        <p:blipFill>
          <a:blip r:embed="rId3">
            <a:alphaModFix/>
          </a:blip>
          <a:stretch>
            <a:fillRect/>
          </a:stretch>
        </p:blipFill>
        <p:spPr>
          <a:xfrm>
            <a:off x="8398743" y="4055975"/>
            <a:ext cx="3041507" cy="2285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fade">
                                      <p:cBhvr>
                                        <p:cTn id="7" dur="10"/>
                                        <p:tgtEl>
                                          <p:spTgt spid="337"/>
                                        </p:tgtEl>
                                      </p:cBhvr>
                                    </p:animEffect>
                                  </p:childTnLst>
                                </p:cTn>
                              </p:par>
                              <p:par>
                                <p:cTn id="8" presetID="10" presetClass="entr" presetSubtype="0"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fade">
                                      <p:cBhvr>
                                        <p:cTn id="10" dur="10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11</a:t>
            </a:fld>
            <a:endParaRPr/>
          </a:p>
        </p:txBody>
      </p:sp>
      <p:pic>
        <p:nvPicPr>
          <p:cNvPr id="346" name="Google Shape;346;p25"/>
          <p:cNvPicPr preferRelativeResize="0"/>
          <p:nvPr/>
        </p:nvPicPr>
        <p:blipFill>
          <a:blip r:embed="rId3">
            <a:alphaModFix/>
          </a:blip>
          <a:stretch>
            <a:fillRect/>
          </a:stretch>
        </p:blipFill>
        <p:spPr>
          <a:xfrm>
            <a:off x="1341788" y="152400"/>
            <a:ext cx="9825924" cy="6553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CFE23D-ADC3-4AD6-9E59-62525FA7987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latin typeface="Libre Franklin"/>
              <a:ea typeface="Libre Franklin"/>
              <a:cs typeface="Libre Franklin"/>
              <a:sym typeface="Libre Franklin"/>
            </a:endParaRPr>
          </a:p>
        </p:txBody>
      </p:sp>
      <p:sp>
        <p:nvSpPr>
          <p:cNvPr id="6" name="TextBox 5">
            <a:extLst>
              <a:ext uri="{FF2B5EF4-FFF2-40B4-BE49-F238E27FC236}">
                <a16:creationId xmlns:a16="http://schemas.microsoft.com/office/drawing/2014/main" id="{ECB21A55-5B79-4E66-B2EB-892C84A5A0F0}"/>
              </a:ext>
            </a:extLst>
          </p:cNvPr>
          <p:cNvSpPr txBox="1"/>
          <p:nvPr/>
        </p:nvSpPr>
        <p:spPr>
          <a:xfrm>
            <a:off x="1138335" y="503853"/>
            <a:ext cx="4413379" cy="769441"/>
          </a:xfrm>
          <a:prstGeom prst="rect">
            <a:avLst/>
          </a:prstGeom>
          <a:noFill/>
        </p:spPr>
        <p:txBody>
          <a:bodyPr wrap="square" rtlCol="0">
            <a:spAutoFit/>
          </a:bodyPr>
          <a:lstStyle/>
          <a:p>
            <a:r>
              <a:rPr lang="en-US" sz="4400" dirty="0"/>
              <a:t>Power Supply</a:t>
            </a:r>
          </a:p>
        </p:txBody>
      </p:sp>
      <p:pic>
        <p:nvPicPr>
          <p:cNvPr id="10" name="Picture 9">
            <a:extLst>
              <a:ext uri="{FF2B5EF4-FFF2-40B4-BE49-F238E27FC236}">
                <a16:creationId xmlns:a16="http://schemas.microsoft.com/office/drawing/2014/main" id="{EFF440EB-40FE-47AA-B1C4-53C5C866282B}"/>
              </a:ext>
            </a:extLst>
          </p:cNvPr>
          <p:cNvPicPr>
            <a:picLocks noChangeAspect="1"/>
          </p:cNvPicPr>
          <p:nvPr/>
        </p:nvPicPr>
        <p:blipFill>
          <a:blip r:embed="rId2"/>
          <a:stretch>
            <a:fillRect/>
          </a:stretch>
        </p:blipFill>
        <p:spPr>
          <a:xfrm>
            <a:off x="418608" y="1859488"/>
            <a:ext cx="11354784" cy="3886537"/>
          </a:xfrm>
          <a:prstGeom prst="rect">
            <a:avLst/>
          </a:prstGeom>
        </p:spPr>
      </p:pic>
    </p:spTree>
    <p:extLst>
      <p:ext uri="{BB962C8B-B14F-4D97-AF65-F5344CB8AC3E}">
        <p14:creationId xmlns:p14="http://schemas.microsoft.com/office/powerpoint/2010/main" val="2879215395"/>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6"/>
          <p:cNvSpPr txBox="1"/>
          <p:nvPr/>
        </p:nvSpPr>
        <p:spPr>
          <a:xfrm>
            <a:off x="1145427" y="2905670"/>
            <a:ext cx="9694500" cy="2632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500" b="1">
                <a:solidFill>
                  <a:schemeClr val="dk1"/>
                </a:solidFill>
              </a:rPr>
              <a:t>3D Model of </a:t>
            </a:r>
            <a:endParaRPr sz="1500" b="1"/>
          </a:p>
          <a:p>
            <a:pPr marL="0" marR="0" lvl="0" indent="0" algn="ctr" rtl="0">
              <a:spcBef>
                <a:spcPts val="0"/>
              </a:spcBef>
              <a:spcAft>
                <a:spcPts val="0"/>
              </a:spcAft>
              <a:buNone/>
            </a:pPr>
            <a:r>
              <a:rPr lang="en-US" sz="5500" b="1">
                <a:solidFill>
                  <a:schemeClr val="dk1"/>
                </a:solidFill>
              </a:rPr>
              <a:t>Automated Rubber Solution Mixer</a:t>
            </a:r>
            <a:endParaRPr sz="1500" b="1"/>
          </a:p>
        </p:txBody>
      </p:sp>
      <p:sp>
        <p:nvSpPr>
          <p:cNvPr id="352" name="Google Shape;352;p26"/>
          <p:cNvSpPr/>
          <p:nvPr/>
        </p:nvSpPr>
        <p:spPr>
          <a:xfrm>
            <a:off x="584800" y="824025"/>
            <a:ext cx="1674600" cy="144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3" name="Google Shape;353;p26"/>
          <p:cNvPicPr preferRelativeResize="0"/>
          <p:nvPr/>
        </p:nvPicPr>
        <p:blipFill>
          <a:blip r:embed="rId3">
            <a:alphaModFix/>
          </a:blip>
          <a:stretch>
            <a:fillRect/>
          </a:stretch>
        </p:blipFill>
        <p:spPr>
          <a:xfrm>
            <a:off x="447850" y="441925"/>
            <a:ext cx="3736475" cy="2197925"/>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300"/>
                                        <p:tgtEl>
                                          <p:spTgt spid="351"/>
                                        </p:tgtEl>
                                      </p:cBhvr>
                                    </p:animEffect>
                                  </p:childTnLst>
                                </p:cTn>
                              </p:par>
                              <p:par>
                                <p:cTn id="8" presetID="10" presetClass="entr" presetSubtype="0" fill="hold" nodeType="withEffect">
                                  <p:stCondLst>
                                    <p:cond delay="0"/>
                                  </p:stCondLst>
                                  <p:childTnLst>
                                    <p:set>
                                      <p:cBhvr>
                                        <p:cTn id="9" dur="1" fill="hold">
                                          <p:stCondLst>
                                            <p:cond delay="0"/>
                                          </p:stCondLst>
                                        </p:cTn>
                                        <p:tgtEl>
                                          <p:spTgt spid="353"/>
                                        </p:tgtEl>
                                        <p:attrNameLst>
                                          <p:attrName>style.visibility</p:attrName>
                                        </p:attrNameLst>
                                      </p:cBhvr>
                                      <p:to>
                                        <p:strVal val="visible"/>
                                      </p:to>
                                    </p:set>
                                    <p:animEffect transition="in" filter="fade">
                                      <p:cBhvr>
                                        <p:cTn id="10" dur="10"/>
                                        <p:tgtEl>
                                          <p:spTgt spid="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14</a:t>
            </a:fld>
            <a:endParaRPr>
              <a:latin typeface="Libre Franklin"/>
              <a:ea typeface="Libre Franklin"/>
              <a:cs typeface="Libre Franklin"/>
              <a:sym typeface="Libre Franklin"/>
            </a:endParaRPr>
          </a:p>
        </p:txBody>
      </p:sp>
      <p:pic>
        <p:nvPicPr>
          <p:cNvPr id="359" name="Google Shape;359;p27"/>
          <p:cNvPicPr preferRelativeResize="0"/>
          <p:nvPr/>
        </p:nvPicPr>
        <p:blipFill>
          <a:blip r:embed="rId3">
            <a:alphaModFix/>
          </a:blip>
          <a:stretch>
            <a:fillRect/>
          </a:stretch>
        </p:blipFill>
        <p:spPr>
          <a:xfrm>
            <a:off x="897038" y="248088"/>
            <a:ext cx="10715414" cy="6027421"/>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25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15</a:t>
            </a:fld>
            <a:endParaRPr>
              <a:latin typeface="Libre Franklin"/>
              <a:ea typeface="Libre Franklin"/>
              <a:cs typeface="Libre Franklin"/>
              <a:sym typeface="Libre Franklin"/>
            </a:endParaRPr>
          </a:p>
        </p:txBody>
      </p:sp>
      <p:sp>
        <p:nvSpPr>
          <p:cNvPr id="365" name="Google Shape;365;p28"/>
          <p:cNvSpPr txBox="1"/>
          <p:nvPr/>
        </p:nvSpPr>
        <p:spPr>
          <a:xfrm>
            <a:off x="4776187" y="2654424"/>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sp>
        <p:nvSpPr>
          <p:cNvPr id="366" name="Google Shape;366;p28"/>
          <p:cNvSpPr txBox="1"/>
          <p:nvPr/>
        </p:nvSpPr>
        <p:spPr>
          <a:xfrm>
            <a:off x="1784390" y="4032675"/>
            <a:ext cx="1149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pic>
        <p:nvPicPr>
          <p:cNvPr id="367" name="Google Shape;367;p28"/>
          <p:cNvPicPr preferRelativeResize="0"/>
          <p:nvPr/>
        </p:nvPicPr>
        <p:blipFill>
          <a:blip r:embed="rId3">
            <a:alphaModFix/>
          </a:blip>
          <a:stretch>
            <a:fillRect/>
          </a:stretch>
        </p:blipFill>
        <p:spPr>
          <a:xfrm>
            <a:off x="978925" y="381000"/>
            <a:ext cx="10551645" cy="5935300"/>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fade">
                                      <p:cBhvr>
                                        <p:cTn id="7" dur="25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16</a:t>
            </a:fld>
            <a:endParaRPr/>
          </a:p>
        </p:txBody>
      </p:sp>
      <p:pic>
        <p:nvPicPr>
          <p:cNvPr id="374" name="Google Shape;374;p29"/>
          <p:cNvPicPr preferRelativeResize="0"/>
          <p:nvPr/>
        </p:nvPicPr>
        <p:blipFill>
          <a:blip r:embed="rId3">
            <a:alphaModFix/>
          </a:blip>
          <a:stretch>
            <a:fillRect/>
          </a:stretch>
        </p:blipFill>
        <p:spPr>
          <a:xfrm>
            <a:off x="1030388" y="381000"/>
            <a:ext cx="10448720" cy="5877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25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txBox="1"/>
          <p:nvPr/>
        </p:nvSpPr>
        <p:spPr>
          <a:xfrm>
            <a:off x="8495930" y="3968318"/>
            <a:ext cx="16157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a:t>
            </a:r>
            <a:endParaRPr/>
          </a:p>
        </p:txBody>
      </p:sp>
      <p:pic>
        <p:nvPicPr>
          <p:cNvPr id="380" name="Google Shape;380;p30"/>
          <p:cNvPicPr preferRelativeResize="0"/>
          <p:nvPr/>
        </p:nvPicPr>
        <p:blipFill>
          <a:blip r:embed="rId3">
            <a:alphaModFix/>
          </a:blip>
          <a:stretch>
            <a:fillRect/>
          </a:stretch>
        </p:blipFill>
        <p:spPr>
          <a:xfrm>
            <a:off x="6254750" y="152400"/>
            <a:ext cx="5825075" cy="3276599"/>
          </a:xfrm>
          <a:prstGeom prst="rect">
            <a:avLst/>
          </a:prstGeom>
          <a:noFill/>
          <a:ln>
            <a:noFill/>
          </a:ln>
        </p:spPr>
      </p:pic>
      <p:pic>
        <p:nvPicPr>
          <p:cNvPr id="381" name="Google Shape;381;p30"/>
          <p:cNvPicPr preferRelativeResize="0"/>
          <p:nvPr/>
        </p:nvPicPr>
        <p:blipFill>
          <a:blip r:embed="rId4">
            <a:alphaModFix/>
          </a:blip>
          <a:stretch>
            <a:fillRect/>
          </a:stretch>
        </p:blipFill>
        <p:spPr>
          <a:xfrm>
            <a:off x="186275" y="128588"/>
            <a:ext cx="5909725" cy="3324220"/>
          </a:xfrm>
          <a:prstGeom prst="rect">
            <a:avLst/>
          </a:prstGeom>
          <a:noFill/>
          <a:ln>
            <a:noFill/>
          </a:ln>
        </p:spPr>
      </p:pic>
      <p:pic>
        <p:nvPicPr>
          <p:cNvPr id="382" name="Google Shape;382;p30"/>
          <p:cNvPicPr preferRelativeResize="0"/>
          <p:nvPr/>
        </p:nvPicPr>
        <p:blipFill>
          <a:blip r:embed="rId5">
            <a:alphaModFix/>
          </a:blip>
          <a:stretch>
            <a:fillRect/>
          </a:stretch>
        </p:blipFill>
        <p:spPr>
          <a:xfrm>
            <a:off x="3679087" y="3544087"/>
            <a:ext cx="5702349" cy="3207586"/>
          </a:xfrm>
          <a:prstGeom prst="rect">
            <a:avLst/>
          </a:prstGeom>
          <a:noFill/>
          <a:ln>
            <a:noFill/>
          </a:ln>
        </p:spPr>
      </p:pic>
      <p:sp>
        <p:nvSpPr>
          <p:cNvPr id="383" name="Google Shape;383;p3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17</a:t>
            </a:fld>
            <a:endParaRPr>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4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400"/>
                                        <p:tgtEl>
                                          <p:spTgt spid="381"/>
                                        </p:tgtEl>
                                      </p:cBhvr>
                                    </p:animEffect>
                                  </p:childTnLst>
                                </p:cTn>
                              </p:par>
                              <p:par>
                                <p:cTn id="11" presetID="10" presetClass="entr" presetSubtype="0" fill="hold" nodeType="withEffect">
                                  <p:stCondLst>
                                    <p:cond delay="0"/>
                                  </p:stCondLst>
                                  <p:childTnLst>
                                    <p:set>
                                      <p:cBhvr>
                                        <p:cTn id="12" dur="1" fill="hold">
                                          <p:stCondLst>
                                            <p:cond delay="0"/>
                                          </p:stCondLst>
                                        </p:cTn>
                                        <p:tgtEl>
                                          <p:spTgt spid="382"/>
                                        </p:tgtEl>
                                        <p:attrNameLst>
                                          <p:attrName>style.visibility</p:attrName>
                                        </p:attrNameLst>
                                      </p:cBhvr>
                                      <p:to>
                                        <p:strVal val="visible"/>
                                      </p:to>
                                    </p:set>
                                    <p:animEffect transition="in" filter="fade">
                                      <p:cBhvr>
                                        <p:cTn id="13" dur="4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1"/>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endParaRPr/>
          </a:p>
        </p:txBody>
      </p:sp>
      <p:sp>
        <p:nvSpPr>
          <p:cNvPr id="389" name="Google Shape;389;p31"/>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18</a:t>
            </a:fld>
            <a:endParaRPr>
              <a:latin typeface="Libre Franklin"/>
              <a:ea typeface="Libre Franklin"/>
              <a:cs typeface="Libre Franklin"/>
              <a:sym typeface="Libre Franklin"/>
            </a:endParaRPr>
          </a:p>
        </p:txBody>
      </p:sp>
      <p:sp>
        <p:nvSpPr>
          <p:cNvPr id="390" name="Google Shape;390;p31"/>
          <p:cNvSpPr txBox="1"/>
          <p:nvPr/>
        </p:nvSpPr>
        <p:spPr>
          <a:xfrm>
            <a:off x="5033639" y="4305670"/>
            <a:ext cx="106236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Libre Franklin"/>
                <a:ea typeface="Libre Franklin"/>
                <a:cs typeface="Libre Franklin"/>
                <a:sym typeface="Libre Franklin"/>
              </a:rPr>
              <a:t>Tray</a:t>
            </a:r>
            <a:endParaRPr sz="1800">
              <a:solidFill>
                <a:schemeClr val="lt1"/>
              </a:solidFill>
              <a:latin typeface="Libre Franklin"/>
              <a:ea typeface="Libre Franklin"/>
              <a:cs typeface="Libre Franklin"/>
              <a:sym typeface="Libre Franklin"/>
            </a:endParaRPr>
          </a:p>
        </p:txBody>
      </p:sp>
      <p:pic>
        <p:nvPicPr>
          <p:cNvPr id="391" name="Google Shape;391;p31"/>
          <p:cNvPicPr preferRelativeResize="0"/>
          <p:nvPr/>
        </p:nvPicPr>
        <p:blipFill>
          <a:blip r:embed="rId3">
            <a:alphaModFix/>
          </a:blip>
          <a:stretch>
            <a:fillRect/>
          </a:stretch>
        </p:blipFill>
        <p:spPr>
          <a:xfrm>
            <a:off x="198725" y="260750"/>
            <a:ext cx="5777651" cy="3249925"/>
          </a:xfrm>
          <a:prstGeom prst="rect">
            <a:avLst/>
          </a:prstGeom>
          <a:noFill/>
          <a:ln>
            <a:noFill/>
          </a:ln>
        </p:spPr>
      </p:pic>
      <p:pic>
        <p:nvPicPr>
          <p:cNvPr id="392" name="Google Shape;392;p31"/>
          <p:cNvPicPr preferRelativeResize="0"/>
          <p:nvPr/>
        </p:nvPicPr>
        <p:blipFill>
          <a:blip r:embed="rId4">
            <a:alphaModFix/>
          </a:blip>
          <a:stretch>
            <a:fillRect/>
          </a:stretch>
        </p:blipFill>
        <p:spPr>
          <a:xfrm>
            <a:off x="3352800" y="3608075"/>
            <a:ext cx="5293350" cy="3082649"/>
          </a:xfrm>
          <a:prstGeom prst="rect">
            <a:avLst/>
          </a:prstGeom>
          <a:noFill/>
          <a:ln>
            <a:noFill/>
          </a:ln>
        </p:spPr>
      </p:pic>
      <p:pic>
        <p:nvPicPr>
          <p:cNvPr id="393" name="Google Shape;393;p31"/>
          <p:cNvPicPr preferRelativeResize="0"/>
          <p:nvPr/>
        </p:nvPicPr>
        <p:blipFill>
          <a:blip r:embed="rId5">
            <a:alphaModFix/>
          </a:blip>
          <a:stretch>
            <a:fillRect/>
          </a:stretch>
        </p:blipFill>
        <p:spPr>
          <a:xfrm>
            <a:off x="6254750" y="260750"/>
            <a:ext cx="5777651" cy="3249936"/>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400"/>
                                        <p:tgtEl>
                                          <p:spTgt spid="391"/>
                                        </p:tgtEl>
                                      </p:cBhvr>
                                    </p:animEffect>
                                  </p:childTnLst>
                                </p:cTn>
                              </p:par>
                              <p:par>
                                <p:cTn id="8" presetID="10" presetClass="entr" presetSubtype="0" fill="hold" nodeType="withEffect">
                                  <p:stCondLst>
                                    <p:cond delay="0"/>
                                  </p:stCondLst>
                                  <p:childTnLst>
                                    <p:set>
                                      <p:cBhvr>
                                        <p:cTn id="9" dur="1" fill="hold">
                                          <p:stCondLst>
                                            <p:cond delay="0"/>
                                          </p:stCondLst>
                                        </p:cTn>
                                        <p:tgtEl>
                                          <p:spTgt spid="393"/>
                                        </p:tgtEl>
                                        <p:attrNameLst>
                                          <p:attrName>style.visibility</p:attrName>
                                        </p:attrNameLst>
                                      </p:cBhvr>
                                      <p:to>
                                        <p:strVal val="visible"/>
                                      </p:to>
                                    </p:set>
                                    <p:animEffect transition="in" filter="fade">
                                      <p:cBhvr>
                                        <p:cTn id="10" dur="400"/>
                                        <p:tgtEl>
                                          <p:spTgt spid="393"/>
                                        </p:tgtEl>
                                      </p:cBhvr>
                                    </p:animEffect>
                                  </p:childTnLst>
                                </p:cTn>
                              </p:par>
                              <p:par>
                                <p:cTn id="11" presetID="10" presetClass="entr" presetSubtype="0" fill="hold" nodeType="withEffect">
                                  <p:stCondLst>
                                    <p:cond delay="0"/>
                                  </p:stCondLst>
                                  <p:childTnLst>
                                    <p:set>
                                      <p:cBhvr>
                                        <p:cTn id="12" dur="1" fill="hold">
                                          <p:stCondLst>
                                            <p:cond delay="0"/>
                                          </p:stCondLst>
                                        </p:cTn>
                                        <p:tgtEl>
                                          <p:spTgt spid="392"/>
                                        </p:tgtEl>
                                        <p:attrNameLst>
                                          <p:attrName>style.visibility</p:attrName>
                                        </p:attrNameLst>
                                      </p:cBhvr>
                                      <p:to>
                                        <p:strVal val="visible"/>
                                      </p:to>
                                    </p:set>
                                    <p:animEffect transition="in" filter="fade">
                                      <p:cBhvr>
                                        <p:cTn id="13" dur="400"/>
                                        <p:tgtEl>
                                          <p:spTgt spid="3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19</a:t>
            </a:fld>
            <a:endParaRPr>
              <a:latin typeface="Libre Franklin"/>
              <a:ea typeface="Libre Franklin"/>
              <a:cs typeface="Libre Franklin"/>
              <a:sym typeface="Libre Franklin"/>
            </a:endParaRPr>
          </a:p>
        </p:txBody>
      </p:sp>
      <p:sp>
        <p:nvSpPr>
          <p:cNvPr id="399" name="Google Shape;399;p32"/>
          <p:cNvSpPr txBox="1"/>
          <p:nvPr/>
        </p:nvSpPr>
        <p:spPr>
          <a:xfrm>
            <a:off x="5905500" y="2601158"/>
            <a:ext cx="115963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Libre Franklin"/>
                <a:ea typeface="Libre Franklin"/>
                <a:cs typeface="Libre Franklin"/>
                <a:sym typeface="Libre Franklin"/>
              </a:rPr>
              <a:t>Tray</a:t>
            </a:r>
            <a:endParaRPr/>
          </a:p>
        </p:txBody>
      </p:sp>
      <p:sp>
        <p:nvSpPr>
          <p:cNvPr id="400" name="Google Shape;400;p32"/>
          <p:cNvSpPr txBox="1"/>
          <p:nvPr/>
        </p:nvSpPr>
        <p:spPr>
          <a:xfrm>
            <a:off x="8286418" y="1738153"/>
            <a:ext cx="134940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 Holder</a:t>
            </a:r>
            <a:endParaRPr/>
          </a:p>
        </p:txBody>
      </p:sp>
      <p:sp>
        <p:nvSpPr>
          <p:cNvPr id="401" name="Google Shape;401;p32"/>
          <p:cNvSpPr txBox="1"/>
          <p:nvPr/>
        </p:nvSpPr>
        <p:spPr>
          <a:xfrm>
            <a:off x="2649087" y="4802909"/>
            <a:ext cx="176665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Libre Franklin"/>
                <a:ea typeface="Libre Franklin"/>
                <a:cs typeface="Libre Franklin"/>
                <a:sym typeface="Libre Franklin"/>
              </a:rPr>
              <a:t>Tray Collector</a:t>
            </a:r>
            <a:endParaRPr/>
          </a:p>
        </p:txBody>
      </p:sp>
      <p:pic>
        <p:nvPicPr>
          <p:cNvPr id="402" name="Google Shape;402;p32"/>
          <p:cNvPicPr preferRelativeResize="0"/>
          <p:nvPr/>
        </p:nvPicPr>
        <p:blipFill>
          <a:blip r:embed="rId3">
            <a:alphaModFix/>
          </a:blip>
          <a:stretch>
            <a:fillRect/>
          </a:stretch>
        </p:blipFill>
        <p:spPr>
          <a:xfrm>
            <a:off x="380993" y="301062"/>
            <a:ext cx="6423978" cy="3613487"/>
          </a:xfrm>
          <a:prstGeom prst="rect">
            <a:avLst/>
          </a:prstGeom>
          <a:noFill/>
          <a:ln>
            <a:noFill/>
          </a:ln>
        </p:spPr>
      </p:pic>
      <p:pic>
        <p:nvPicPr>
          <p:cNvPr id="403" name="Google Shape;403;p32"/>
          <p:cNvPicPr preferRelativeResize="0"/>
          <p:nvPr/>
        </p:nvPicPr>
        <p:blipFill>
          <a:blip r:embed="rId4">
            <a:alphaModFix/>
          </a:blip>
          <a:stretch>
            <a:fillRect/>
          </a:stretch>
        </p:blipFill>
        <p:spPr>
          <a:xfrm>
            <a:off x="6970525" y="3572962"/>
            <a:ext cx="5029754" cy="2829226"/>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400"/>
                                        <p:tgtEl>
                                          <p:spTgt spid="402"/>
                                        </p:tgtEl>
                                      </p:cBhvr>
                                    </p:animEffect>
                                  </p:childTnLst>
                                </p:cTn>
                              </p:par>
                              <p:par>
                                <p:cTn id="8" presetID="10" presetClass="entr" presetSubtype="0" fill="hold" nodeType="withEffect">
                                  <p:stCondLst>
                                    <p:cond delay="0"/>
                                  </p:stCondLst>
                                  <p:childTnLst>
                                    <p:set>
                                      <p:cBhvr>
                                        <p:cTn id="9" dur="1" fill="hold">
                                          <p:stCondLst>
                                            <p:cond delay="0"/>
                                          </p:stCondLst>
                                        </p:cTn>
                                        <p:tgtEl>
                                          <p:spTgt spid="403"/>
                                        </p:tgtEl>
                                        <p:attrNameLst>
                                          <p:attrName>style.visibility</p:attrName>
                                        </p:attrNameLst>
                                      </p:cBhvr>
                                      <p:to>
                                        <p:strVal val="visible"/>
                                      </p:to>
                                    </p:set>
                                    <p:animEffect transition="in" filter="fade">
                                      <p:cBhvr>
                                        <p:cTn id="10" dur="4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graphicFrame>
        <p:nvGraphicFramePr>
          <p:cNvPr id="218" name="Google Shape;218;p16"/>
          <p:cNvGraphicFramePr/>
          <p:nvPr/>
        </p:nvGraphicFramePr>
        <p:xfrm>
          <a:off x="1768503" y="1180678"/>
          <a:ext cx="8972475" cy="5397325"/>
        </p:xfrm>
        <a:graphic>
          <a:graphicData uri="http://schemas.openxmlformats.org/drawingml/2006/table">
            <a:tbl>
              <a:tblPr firstRow="1" bandRow="1">
                <a:noFill/>
                <a:tableStyleId>{2FFA8BB1-41BB-4999-8FD3-6D9813A58F00}</a:tableStyleId>
              </a:tblPr>
              <a:tblGrid>
                <a:gridCol w="2243125">
                  <a:extLst>
                    <a:ext uri="{9D8B030D-6E8A-4147-A177-3AD203B41FA5}">
                      <a16:colId xmlns:a16="http://schemas.microsoft.com/office/drawing/2014/main" val="20000"/>
                    </a:ext>
                  </a:extLst>
                </a:gridCol>
                <a:gridCol w="2775150">
                  <a:extLst>
                    <a:ext uri="{9D8B030D-6E8A-4147-A177-3AD203B41FA5}">
                      <a16:colId xmlns:a16="http://schemas.microsoft.com/office/drawing/2014/main" val="20001"/>
                    </a:ext>
                  </a:extLst>
                </a:gridCol>
                <a:gridCol w="1711075">
                  <a:extLst>
                    <a:ext uri="{9D8B030D-6E8A-4147-A177-3AD203B41FA5}">
                      <a16:colId xmlns:a16="http://schemas.microsoft.com/office/drawing/2014/main" val="20002"/>
                    </a:ext>
                  </a:extLst>
                </a:gridCol>
                <a:gridCol w="2243125">
                  <a:extLst>
                    <a:ext uri="{9D8B030D-6E8A-4147-A177-3AD203B41FA5}">
                      <a16:colId xmlns:a16="http://schemas.microsoft.com/office/drawing/2014/main" val="20003"/>
                    </a:ext>
                  </a:extLst>
                </a:gridCol>
              </a:tblGrid>
              <a:tr h="396250">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Name</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Reg No</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Photo</a:t>
                      </a:r>
                      <a:endParaRPr sz="16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977675">
                <a:tc>
                  <a:txBody>
                    <a:bodyPr/>
                    <a:lstStyle/>
                    <a:p>
                      <a:pPr marL="0" marR="0" lvl="0" indent="0" algn="l" rtl="0">
                        <a:spcBef>
                          <a:spcPts val="0"/>
                        </a:spcBef>
                        <a:spcAft>
                          <a:spcPts val="0"/>
                        </a:spcAft>
                        <a:buNone/>
                      </a:pPr>
                      <a:r>
                        <a:rPr lang="en-US" sz="2000">
                          <a:latin typeface="Arial"/>
                          <a:ea typeface="Arial"/>
                          <a:cs typeface="Arial"/>
                          <a:sym typeface="Arial"/>
                        </a:rPr>
                        <a:t>Group leader</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GITHMI P H</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204061V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005850">
                <a:tc>
                  <a:txBody>
                    <a:bodyPr/>
                    <a:lstStyle/>
                    <a:p>
                      <a:pPr marL="0" marR="0" lvl="0" indent="0" algn="l" rtl="0">
                        <a:spcBef>
                          <a:spcPts val="0"/>
                        </a:spcBef>
                        <a:spcAft>
                          <a:spcPts val="0"/>
                        </a:spcAft>
                        <a:buNone/>
                      </a:pPr>
                      <a:r>
                        <a:rPr lang="en-US" sz="2000">
                          <a:latin typeface="Arial"/>
                          <a:ea typeface="Arial"/>
                          <a:cs typeface="Arial"/>
                          <a:sym typeface="Arial"/>
                        </a:rPr>
                        <a:t>Participant 1</a:t>
                      </a:r>
                      <a:endParaRPr sz="1600">
                        <a:latin typeface="Arial"/>
                        <a:ea typeface="Arial"/>
                        <a:cs typeface="Arial"/>
                        <a:sym typeface="Arial"/>
                      </a:endParaRPr>
                    </a:p>
                  </a:txBody>
                  <a:tcPr marL="91450" marR="91450" marT="45725" marB="45725"/>
                </a:tc>
                <a:tc>
                  <a:txBody>
                    <a:bodyPr/>
                    <a:lstStyle/>
                    <a:p>
                      <a:pPr marL="0" lvl="0" indent="0" algn="ctr" rtl="0">
                        <a:spcBef>
                          <a:spcPts val="0"/>
                        </a:spcBef>
                        <a:spcAft>
                          <a:spcPts val="0"/>
                        </a:spcAft>
                        <a:buClr>
                          <a:schemeClr val="dk1"/>
                        </a:buClr>
                        <a:buFont typeface="Arial"/>
                        <a:buNone/>
                      </a:pPr>
                      <a:r>
                        <a:rPr lang="en-US" sz="2000">
                          <a:latin typeface="Arial"/>
                          <a:ea typeface="Arial"/>
                          <a:cs typeface="Arial"/>
                          <a:sym typeface="Arial"/>
                        </a:rPr>
                        <a:t>PERERA W C P I</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204157V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2"/>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2</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SUDUSINGHE N E </a:t>
                      </a:r>
                      <a:endParaRPr sz="2000">
                        <a:latin typeface="Arial"/>
                        <a:ea typeface="Arial"/>
                        <a:cs typeface="Arial"/>
                        <a:sym typeface="Arial"/>
                      </a:endParaRPr>
                    </a:p>
                  </a:txBody>
                  <a:tcPr marL="91450" marR="91450" marT="45725" marB="45725"/>
                </a:tc>
                <a:tc>
                  <a:txBody>
                    <a:bodyPr/>
                    <a:lstStyle/>
                    <a:p>
                      <a:pPr marL="0" lvl="0" indent="0" algn="ctr" rtl="0">
                        <a:spcBef>
                          <a:spcPts val="0"/>
                        </a:spcBef>
                        <a:spcAft>
                          <a:spcPts val="0"/>
                        </a:spcAft>
                        <a:buClr>
                          <a:schemeClr val="dk1"/>
                        </a:buClr>
                        <a:buFont typeface="Arial"/>
                        <a:buNone/>
                      </a:pPr>
                      <a:r>
                        <a:rPr lang="en-US" sz="2000">
                          <a:latin typeface="Arial"/>
                          <a:ea typeface="Arial"/>
                          <a:cs typeface="Arial"/>
                          <a:sym typeface="Arial"/>
                        </a:rPr>
                        <a:t>204208F</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3</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NISHSHANKA W L A</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204142V</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4"/>
                  </a:ext>
                </a:extLst>
              </a:tr>
              <a:tr h="1005850">
                <a:tc>
                  <a:txBody>
                    <a:bodyPr/>
                    <a:lstStyle/>
                    <a:p>
                      <a:pPr marL="0" marR="0" lvl="0" indent="0" algn="l" rtl="0">
                        <a:lnSpc>
                          <a:spcPct val="100000"/>
                        </a:lnSpc>
                        <a:spcBef>
                          <a:spcPts val="0"/>
                        </a:spcBef>
                        <a:spcAft>
                          <a:spcPts val="0"/>
                        </a:spcAft>
                        <a:buClr>
                          <a:schemeClr val="lt1"/>
                        </a:buClr>
                        <a:buSzPts val="1800"/>
                        <a:buFont typeface="Libre Franklin"/>
                        <a:buNone/>
                      </a:pPr>
                      <a:r>
                        <a:rPr lang="en-US" sz="2000">
                          <a:latin typeface="Arial"/>
                          <a:ea typeface="Arial"/>
                          <a:cs typeface="Arial"/>
                          <a:sym typeface="Arial"/>
                        </a:rPr>
                        <a:t>Participant 4</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SWANTHRA W K M</a:t>
                      </a:r>
                      <a:endParaRPr sz="16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2000">
                          <a:latin typeface="Arial"/>
                          <a:ea typeface="Arial"/>
                          <a:cs typeface="Arial"/>
                          <a:sym typeface="Arial"/>
                        </a:rPr>
                        <a:t>204210E</a:t>
                      </a:r>
                      <a:endParaRPr sz="1600">
                        <a:latin typeface="Arial"/>
                        <a:ea typeface="Arial"/>
                        <a:cs typeface="Arial"/>
                        <a:sym typeface="Arial"/>
                      </a:endParaRPr>
                    </a:p>
                  </a:txBody>
                  <a:tcPr marL="91450" marR="91450" marT="45725" marB="45725"/>
                </a:tc>
                <a:tc>
                  <a:txBody>
                    <a:bodyPr/>
                    <a:lstStyle/>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p>
                      <a:pPr marL="0" marR="0" lvl="0" indent="0" algn="l" rtl="0">
                        <a:spcBef>
                          <a:spcPts val="0"/>
                        </a:spcBef>
                        <a:spcAft>
                          <a:spcPts val="0"/>
                        </a:spcAft>
                        <a:buNone/>
                      </a:pPr>
                      <a:endParaRPr sz="2000">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5"/>
                  </a:ext>
                </a:extLst>
              </a:tr>
            </a:tbl>
          </a:graphicData>
        </a:graphic>
      </p:graphicFrame>
      <p:sp>
        <p:nvSpPr>
          <p:cNvPr id="219" name="Google Shape;219;p16"/>
          <p:cNvSpPr txBox="1">
            <a:spLocks noGrp="1"/>
          </p:cNvSpPr>
          <p:nvPr>
            <p:ph type="title"/>
          </p:nvPr>
        </p:nvSpPr>
        <p:spPr>
          <a:xfrm>
            <a:off x="432473" y="388188"/>
            <a:ext cx="4941477" cy="610863"/>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dirty="0">
                <a:latin typeface="Times New Roman"/>
                <a:ea typeface="Times New Roman"/>
                <a:cs typeface="Times New Roman"/>
                <a:sym typeface="Times New Roman"/>
              </a:rPr>
              <a:t>Group Members</a:t>
            </a:r>
            <a:endParaRPr sz="4500" dirty="0">
              <a:latin typeface="Times New Roman"/>
              <a:ea typeface="Times New Roman"/>
              <a:cs typeface="Times New Roman"/>
              <a:sym typeface="Times New Roman"/>
            </a:endParaRPr>
          </a:p>
        </p:txBody>
      </p:sp>
      <p:pic>
        <p:nvPicPr>
          <p:cNvPr id="220" name="Google Shape;220;p16"/>
          <p:cNvPicPr preferRelativeResize="0"/>
          <p:nvPr/>
        </p:nvPicPr>
        <p:blipFill rotWithShape="1">
          <a:blip r:embed="rId3">
            <a:alphaModFix/>
          </a:blip>
          <a:srcRect/>
          <a:stretch/>
        </p:blipFill>
        <p:spPr>
          <a:xfrm>
            <a:off x="9258354" y="2627507"/>
            <a:ext cx="704000" cy="881491"/>
          </a:xfrm>
          <a:prstGeom prst="rect">
            <a:avLst/>
          </a:prstGeom>
          <a:noFill/>
          <a:ln>
            <a:noFill/>
          </a:ln>
        </p:spPr>
      </p:pic>
      <p:pic>
        <p:nvPicPr>
          <p:cNvPr id="221" name="Google Shape;221;p16"/>
          <p:cNvPicPr preferRelativeResize="0"/>
          <p:nvPr/>
        </p:nvPicPr>
        <p:blipFill rotWithShape="1">
          <a:blip r:embed="rId4">
            <a:alphaModFix/>
          </a:blip>
          <a:srcRect/>
          <a:stretch/>
        </p:blipFill>
        <p:spPr>
          <a:xfrm>
            <a:off x="9258302" y="4642860"/>
            <a:ext cx="704114" cy="905289"/>
          </a:xfrm>
          <a:prstGeom prst="rect">
            <a:avLst/>
          </a:prstGeom>
          <a:noFill/>
          <a:ln>
            <a:noFill/>
          </a:ln>
        </p:spPr>
      </p:pic>
      <p:pic>
        <p:nvPicPr>
          <p:cNvPr id="222" name="Google Shape;222;p16"/>
          <p:cNvPicPr preferRelativeResize="0"/>
          <p:nvPr/>
        </p:nvPicPr>
        <p:blipFill rotWithShape="1">
          <a:blip r:embed="rId5">
            <a:alphaModFix/>
          </a:blip>
          <a:srcRect/>
          <a:stretch/>
        </p:blipFill>
        <p:spPr>
          <a:xfrm>
            <a:off x="9258366" y="5672722"/>
            <a:ext cx="704000" cy="905288"/>
          </a:xfrm>
          <a:prstGeom prst="rect">
            <a:avLst/>
          </a:prstGeom>
          <a:noFill/>
          <a:ln>
            <a:noFill/>
          </a:ln>
        </p:spPr>
      </p:pic>
      <p:pic>
        <p:nvPicPr>
          <p:cNvPr id="223" name="Google Shape;223;p16"/>
          <p:cNvPicPr preferRelativeResize="0"/>
          <p:nvPr/>
        </p:nvPicPr>
        <p:blipFill rotWithShape="1">
          <a:blip r:embed="rId6">
            <a:alphaModFix/>
          </a:blip>
          <a:srcRect l="14694" r="14040"/>
          <a:stretch/>
        </p:blipFill>
        <p:spPr>
          <a:xfrm>
            <a:off x="9261510" y="3581564"/>
            <a:ext cx="697719" cy="988718"/>
          </a:xfrm>
          <a:prstGeom prst="rect">
            <a:avLst/>
          </a:prstGeom>
          <a:noFill/>
          <a:ln>
            <a:noFill/>
          </a:ln>
        </p:spPr>
      </p:pic>
      <p:pic>
        <p:nvPicPr>
          <p:cNvPr id="224" name="Google Shape;224;p16"/>
          <p:cNvPicPr preferRelativeResize="0"/>
          <p:nvPr/>
        </p:nvPicPr>
        <p:blipFill rotWithShape="1">
          <a:blip r:embed="rId7">
            <a:alphaModFix/>
          </a:blip>
          <a:srcRect/>
          <a:stretch/>
        </p:blipFill>
        <p:spPr>
          <a:xfrm>
            <a:off x="9258290" y="1576916"/>
            <a:ext cx="704113" cy="905437"/>
          </a:xfrm>
          <a:prstGeom prst="rect">
            <a:avLst/>
          </a:prstGeom>
          <a:noFill/>
          <a:ln>
            <a:noFill/>
          </a:ln>
        </p:spPr>
      </p:pic>
      <p:sp>
        <p:nvSpPr>
          <p:cNvPr id="225" name="Google Shape;225;p16"/>
          <p:cNvSpPr txBox="1">
            <a:spLocks noGrp="1"/>
          </p:cNvSpPr>
          <p:nvPr>
            <p:ph type="sldNum" idx="12"/>
          </p:nvPr>
        </p:nvSpPr>
        <p:spPr>
          <a:xfrm>
            <a:off x="9715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a:t>
            </a:fld>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400"/>
                                        <p:tgtEl>
                                          <p:spTgt spid="219"/>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218"/>
                                        </p:tgtEl>
                                        <p:attrNameLst>
                                          <p:attrName>style.visibility</p:attrName>
                                        </p:attrNameLst>
                                      </p:cBhvr>
                                      <p:to>
                                        <p:strVal val="visible"/>
                                      </p:to>
                                    </p:set>
                                    <p:animEffect transition="in" filter="fade">
                                      <p:cBhvr>
                                        <p:cTn id="11" dur="10"/>
                                        <p:tgtEl>
                                          <p:spTgt spid="218"/>
                                        </p:tgtEl>
                                      </p:cBhvr>
                                    </p:animEffect>
                                  </p:childTnLst>
                                </p:cTn>
                              </p:par>
                              <p:par>
                                <p:cTn id="12" presetID="10" presetClass="entr" presetSubtype="0" fill="hold" nodeType="withEffect">
                                  <p:stCondLst>
                                    <p:cond delay="0"/>
                                  </p:stCondLst>
                                  <p:childTnLst>
                                    <p:set>
                                      <p:cBhvr>
                                        <p:cTn id="13" dur="1" fill="hold">
                                          <p:stCondLst>
                                            <p:cond delay="0"/>
                                          </p:stCondLst>
                                        </p:cTn>
                                        <p:tgtEl>
                                          <p:spTgt spid="223"/>
                                        </p:tgtEl>
                                        <p:attrNameLst>
                                          <p:attrName>style.visibility</p:attrName>
                                        </p:attrNameLst>
                                      </p:cBhvr>
                                      <p:to>
                                        <p:strVal val="visible"/>
                                      </p:to>
                                    </p:set>
                                    <p:animEffect transition="in" filter="fade">
                                      <p:cBhvr>
                                        <p:cTn id="14" dur="500"/>
                                        <p:tgtEl>
                                          <p:spTgt spid="223"/>
                                        </p:tgtEl>
                                      </p:cBhvr>
                                    </p:animEffect>
                                  </p:childTnLst>
                                </p:cTn>
                              </p:par>
                              <p:par>
                                <p:cTn id="15" presetID="10" presetClass="entr" presetSubtype="0" fill="hold" nodeType="with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500"/>
                                        <p:tgtEl>
                                          <p:spTgt spid="220"/>
                                        </p:tgtEl>
                                      </p:cBhvr>
                                    </p:animEffect>
                                  </p:childTnLst>
                                </p:cTn>
                              </p:par>
                              <p:par>
                                <p:cTn id="18" presetID="10" presetClass="entr" presetSubtype="0" fill="hold" nodeType="withEffect">
                                  <p:stCondLst>
                                    <p:cond delay="0"/>
                                  </p:stCondLst>
                                  <p:childTnLst>
                                    <p:set>
                                      <p:cBhvr>
                                        <p:cTn id="19" dur="1" fill="hold">
                                          <p:stCondLst>
                                            <p:cond delay="0"/>
                                          </p:stCondLst>
                                        </p:cTn>
                                        <p:tgtEl>
                                          <p:spTgt spid="221"/>
                                        </p:tgtEl>
                                        <p:attrNameLst>
                                          <p:attrName>style.visibility</p:attrName>
                                        </p:attrNameLst>
                                      </p:cBhvr>
                                      <p:to>
                                        <p:strVal val="visible"/>
                                      </p:to>
                                    </p:set>
                                    <p:animEffect transition="in" filter="fade">
                                      <p:cBhvr>
                                        <p:cTn id="20" dur="500"/>
                                        <p:tgtEl>
                                          <p:spTgt spid="221"/>
                                        </p:tgtEl>
                                      </p:cBhvr>
                                    </p:animEffect>
                                  </p:childTnLst>
                                </p:cTn>
                              </p:par>
                              <p:par>
                                <p:cTn id="21" presetID="10" presetClass="entr" presetSubtype="0" fill="hold" nodeType="with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fade">
                                      <p:cBhvr>
                                        <p:cTn id="23" dur="500"/>
                                        <p:tgtEl>
                                          <p:spTgt spid="222"/>
                                        </p:tgtEl>
                                      </p:cBhvr>
                                    </p:animEffect>
                                  </p:childTnLst>
                                </p:cTn>
                              </p:par>
                              <p:par>
                                <p:cTn id="24" presetID="10" presetClass="entr" presetSubtype="0" fill="hold" nodeType="withEffect">
                                  <p:stCondLst>
                                    <p:cond delay="0"/>
                                  </p:stCondLst>
                                  <p:childTnLst>
                                    <p:set>
                                      <p:cBhvr>
                                        <p:cTn id="25" dur="1" fill="hold">
                                          <p:stCondLst>
                                            <p:cond delay="0"/>
                                          </p:stCondLst>
                                        </p:cTn>
                                        <p:tgtEl>
                                          <p:spTgt spid="224"/>
                                        </p:tgtEl>
                                        <p:attrNameLst>
                                          <p:attrName>style.visibility</p:attrName>
                                        </p:attrNameLst>
                                      </p:cBhvr>
                                      <p:to>
                                        <p:strVal val="visible"/>
                                      </p:to>
                                    </p:set>
                                    <p:animEffect transition="in" filter="fade">
                                      <p:cBhvr>
                                        <p:cTn id="26"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3"/>
          <p:cNvSpPr/>
          <p:nvPr/>
        </p:nvSpPr>
        <p:spPr>
          <a:xfrm>
            <a:off x="735275" y="975900"/>
            <a:ext cx="1510500" cy="1269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txBox="1"/>
          <p:nvPr/>
        </p:nvSpPr>
        <p:spPr>
          <a:xfrm>
            <a:off x="2476500" y="4872050"/>
            <a:ext cx="9272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500" b="1"/>
              <a:t>Link:</a:t>
            </a:r>
            <a:r>
              <a:rPr lang="en-US" sz="2500" b="1" u="sng">
                <a:solidFill>
                  <a:schemeClr val="hlink"/>
                </a:solidFill>
                <a:hlinkClick r:id="rId3"/>
              </a:rPr>
              <a:t>https://drive.google.com/file/d/18WTmmTPVIKMQWcARAg5cu7Rj5KytGqKz/view?usp=sharing</a:t>
            </a:r>
            <a:endParaRPr sz="2500" b="1" u="sng">
              <a:solidFill>
                <a:srgbClr val="3C78D8"/>
              </a:solidFill>
            </a:endParaRPr>
          </a:p>
        </p:txBody>
      </p:sp>
      <p:pic>
        <p:nvPicPr>
          <p:cNvPr id="411" name="Google Shape;411;p33"/>
          <p:cNvPicPr preferRelativeResize="0"/>
          <p:nvPr/>
        </p:nvPicPr>
        <p:blipFill>
          <a:blip r:embed="rId4">
            <a:alphaModFix/>
          </a:blip>
          <a:stretch>
            <a:fillRect/>
          </a:stretch>
        </p:blipFill>
        <p:spPr>
          <a:xfrm>
            <a:off x="1449300" y="4739125"/>
            <a:ext cx="1107245" cy="1077300"/>
          </a:xfrm>
          <a:prstGeom prst="rect">
            <a:avLst/>
          </a:prstGeom>
          <a:noFill/>
          <a:ln>
            <a:noFill/>
          </a:ln>
        </p:spPr>
      </p:pic>
      <p:pic>
        <p:nvPicPr>
          <p:cNvPr id="412" name="Google Shape;412;p33"/>
          <p:cNvPicPr preferRelativeResize="0"/>
          <p:nvPr/>
        </p:nvPicPr>
        <p:blipFill>
          <a:blip r:embed="rId5">
            <a:alphaModFix/>
          </a:blip>
          <a:stretch>
            <a:fillRect/>
          </a:stretch>
        </p:blipFill>
        <p:spPr>
          <a:xfrm>
            <a:off x="8839200" y="632800"/>
            <a:ext cx="1510499" cy="1152950"/>
          </a:xfrm>
          <a:prstGeom prst="rect">
            <a:avLst/>
          </a:prstGeom>
          <a:noFill/>
          <a:ln>
            <a:noFill/>
          </a:ln>
        </p:spPr>
      </p:pic>
      <p:sp>
        <p:nvSpPr>
          <p:cNvPr id="413" name="Google Shape;413;p33"/>
          <p:cNvSpPr txBox="1">
            <a:spLocks noGrp="1"/>
          </p:cNvSpPr>
          <p:nvPr>
            <p:ph type="title"/>
          </p:nvPr>
        </p:nvSpPr>
        <p:spPr>
          <a:xfrm>
            <a:off x="1135500" y="2694800"/>
            <a:ext cx="7132200" cy="10821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None/>
            </a:pPr>
            <a:r>
              <a:rPr lang="en-US" sz="8900" b="1">
                <a:latin typeface="Arial"/>
                <a:ea typeface="Arial"/>
                <a:cs typeface="Arial"/>
                <a:sym typeface="Arial"/>
              </a:rPr>
              <a:t>3D Animation</a:t>
            </a:r>
            <a:r>
              <a:rPr lang="en-US" sz="6900" b="1">
                <a:latin typeface="Arial"/>
                <a:ea typeface="Arial"/>
                <a:cs typeface="Arial"/>
                <a:sym typeface="Arial"/>
              </a:rPr>
              <a:t> </a:t>
            </a:r>
            <a:endParaRPr sz="6900" b="1">
              <a:latin typeface="Arial"/>
              <a:ea typeface="Arial"/>
              <a:cs typeface="Arial"/>
              <a:sym typeface="Arial"/>
            </a:endParaRPr>
          </a:p>
          <a:p>
            <a:pPr marL="0" lvl="0" indent="0" algn="ctr" rtl="0">
              <a:spcBef>
                <a:spcPts val="0"/>
              </a:spcBef>
              <a:spcAft>
                <a:spcPts val="0"/>
              </a:spcAft>
              <a:buNone/>
            </a:pPr>
            <a:endParaRPr sz="6900" b="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10"/>
                                        </p:tgtEl>
                                        <p:attrNameLst>
                                          <p:attrName>style.visibility</p:attrName>
                                        </p:attrNameLst>
                                      </p:cBhvr>
                                      <p:to>
                                        <p:strVal val="visible"/>
                                      </p:to>
                                    </p:set>
                                    <p:animEffect transition="in" filter="fade">
                                      <p:cBhvr>
                                        <p:cTn id="7" dur="300"/>
                                        <p:tgtEl>
                                          <p:spTgt spid="410"/>
                                        </p:tgtEl>
                                      </p:cBhvr>
                                    </p:animEffect>
                                  </p:childTnLst>
                                </p:cTn>
                              </p:par>
                              <p:par>
                                <p:cTn id="8" presetID="10" presetClass="entr" presetSubtype="0" fill="hold" nodeType="withEffect">
                                  <p:stCondLst>
                                    <p:cond delay="0"/>
                                  </p:stCondLst>
                                  <p:childTnLst>
                                    <p:set>
                                      <p:cBhvr>
                                        <p:cTn id="9" dur="1" fill="hold">
                                          <p:stCondLst>
                                            <p:cond delay="0"/>
                                          </p:stCondLst>
                                        </p:cTn>
                                        <p:tgtEl>
                                          <p:spTgt spid="411"/>
                                        </p:tgtEl>
                                        <p:attrNameLst>
                                          <p:attrName>style.visibility</p:attrName>
                                        </p:attrNameLst>
                                      </p:cBhvr>
                                      <p:to>
                                        <p:strVal val="visible"/>
                                      </p:to>
                                    </p:set>
                                    <p:animEffect transition="in" filter="fade">
                                      <p:cBhvr>
                                        <p:cTn id="10" dur="400"/>
                                        <p:tgtEl>
                                          <p:spTgt spid="411"/>
                                        </p:tgtEl>
                                      </p:cBhvr>
                                    </p:animEffect>
                                  </p:childTnLst>
                                </p:cTn>
                              </p:par>
                              <p:par>
                                <p:cTn id="11" presetID="10" presetClass="entr" presetSubtype="0" fill="hold" nodeType="withEffect">
                                  <p:stCondLst>
                                    <p:cond delay="0"/>
                                  </p:stCondLst>
                                  <p:childTnLst>
                                    <p:set>
                                      <p:cBhvr>
                                        <p:cTn id="12" dur="1" fill="hold">
                                          <p:stCondLst>
                                            <p:cond delay="0"/>
                                          </p:stCondLst>
                                        </p:cTn>
                                        <p:tgtEl>
                                          <p:spTgt spid="413"/>
                                        </p:tgtEl>
                                        <p:attrNameLst>
                                          <p:attrName>style.visibility</p:attrName>
                                        </p:attrNameLst>
                                      </p:cBhvr>
                                      <p:to>
                                        <p:strVal val="visible"/>
                                      </p:to>
                                    </p:set>
                                    <p:animEffect transition="in" filter="fade">
                                      <p:cBhvr>
                                        <p:cTn id="13" dur="200"/>
                                        <p:tgtEl>
                                          <p:spTgt spid="413"/>
                                        </p:tgtEl>
                                      </p:cBhvr>
                                    </p:animEffect>
                                  </p:childTnLst>
                                </p:cTn>
                              </p:par>
                              <p:par>
                                <p:cTn id="14" presetID="10" presetClass="entr" presetSubtype="0" fill="hold" nodeType="withEffect">
                                  <p:stCondLst>
                                    <p:cond delay="0"/>
                                  </p:stCondLst>
                                  <p:childTnLst>
                                    <p:set>
                                      <p:cBhvr>
                                        <p:cTn id="15" dur="1" fill="hold">
                                          <p:stCondLst>
                                            <p:cond delay="0"/>
                                          </p:stCondLst>
                                        </p:cTn>
                                        <p:tgtEl>
                                          <p:spTgt spid="412"/>
                                        </p:tgtEl>
                                        <p:attrNameLst>
                                          <p:attrName>style.visibility</p:attrName>
                                        </p:attrNameLst>
                                      </p:cBhvr>
                                      <p:to>
                                        <p:strVal val="visible"/>
                                      </p:to>
                                    </p:set>
                                    <p:animEffect transition="in" filter="fade">
                                      <p:cBhvr>
                                        <p:cTn id="16" dur="3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2221D6-5D0A-48E9-9819-7EF7A63B906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21</a:t>
            </a:fld>
            <a:endParaRPr lang="en-US">
              <a:latin typeface="Libre Franklin"/>
              <a:ea typeface="Libre Franklin"/>
              <a:cs typeface="Libre Franklin"/>
              <a:sym typeface="Libre Franklin"/>
            </a:endParaRPr>
          </a:p>
        </p:txBody>
      </p:sp>
      <p:sp>
        <p:nvSpPr>
          <p:cNvPr id="2" name="TextBox 1">
            <a:extLst>
              <a:ext uri="{FF2B5EF4-FFF2-40B4-BE49-F238E27FC236}">
                <a16:creationId xmlns:a16="http://schemas.microsoft.com/office/drawing/2014/main" id="{B1EC2B9F-7DEE-4B5A-A099-AE022DE095C0}"/>
              </a:ext>
            </a:extLst>
          </p:cNvPr>
          <p:cNvSpPr txBox="1"/>
          <p:nvPr/>
        </p:nvSpPr>
        <p:spPr>
          <a:xfrm>
            <a:off x="2565918" y="1968759"/>
            <a:ext cx="6484776" cy="1446550"/>
          </a:xfrm>
          <a:prstGeom prst="rect">
            <a:avLst/>
          </a:prstGeom>
          <a:noFill/>
        </p:spPr>
        <p:txBody>
          <a:bodyPr wrap="square" rtlCol="0">
            <a:spAutoFit/>
          </a:bodyPr>
          <a:lstStyle/>
          <a:p>
            <a:r>
              <a:rPr lang="en-US" sz="8800" dirty="0"/>
              <a:t>Insert Video</a:t>
            </a:r>
          </a:p>
        </p:txBody>
      </p:sp>
    </p:spTree>
    <p:extLst>
      <p:ext uri="{BB962C8B-B14F-4D97-AF65-F5344CB8AC3E}">
        <p14:creationId xmlns:p14="http://schemas.microsoft.com/office/powerpoint/2010/main" val="3699842838"/>
      </p:ext>
    </p:extLst>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4"/>
          <p:cNvSpPr txBox="1">
            <a:spLocks noGrp="1"/>
          </p:cNvSpPr>
          <p:nvPr>
            <p:ph type="title"/>
          </p:nvPr>
        </p:nvSpPr>
        <p:spPr>
          <a:xfrm>
            <a:off x="971551" y="876300"/>
            <a:ext cx="70560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a:latin typeface="Arial"/>
                <a:ea typeface="Arial"/>
                <a:cs typeface="Arial"/>
                <a:sym typeface="Arial"/>
              </a:rPr>
              <a:t>Resource Required</a:t>
            </a:r>
            <a:endParaRPr sz="4500">
              <a:latin typeface="Arial"/>
              <a:ea typeface="Arial"/>
              <a:cs typeface="Arial"/>
              <a:sym typeface="Arial"/>
            </a:endParaRPr>
          </a:p>
        </p:txBody>
      </p:sp>
      <p:sp>
        <p:nvSpPr>
          <p:cNvPr id="419" name="Google Shape;419;p34"/>
          <p:cNvSpPr txBox="1">
            <a:spLocks noGrp="1"/>
          </p:cNvSpPr>
          <p:nvPr>
            <p:ph type="body" idx="3"/>
          </p:nvPr>
        </p:nvSpPr>
        <p:spPr>
          <a:xfrm>
            <a:off x="1238245" y="2400665"/>
            <a:ext cx="4838700" cy="636900"/>
          </a:xfrm>
          <a:prstGeom prst="rect">
            <a:avLst/>
          </a:prstGeom>
          <a:noFill/>
          <a:ln>
            <a:noFill/>
          </a:ln>
        </p:spPr>
        <p:txBody>
          <a:bodyPr spcFirstLastPara="1" wrap="square" lIns="91425" tIns="45700" rIns="91425" bIns="45700" anchor="t" anchorCtr="0">
            <a:noAutofit/>
          </a:bodyPr>
          <a:lstStyle/>
          <a:p>
            <a:pPr marL="342900" lvl="0" indent="-355600" algn="l" rtl="0">
              <a:lnSpc>
                <a:spcPct val="90000"/>
              </a:lnSpc>
              <a:spcBef>
                <a:spcPts val="0"/>
              </a:spcBef>
              <a:spcAft>
                <a:spcPts val="0"/>
              </a:spcAft>
              <a:buClr>
                <a:schemeClr val="dk1"/>
              </a:buClr>
              <a:buSzPts val="2600"/>
              <a:buChar char="⮚"/>
            </a:pPr>
            <a:r>
              <a:rPr lang="en-US" sz="2600">
                <a:latin typeface="Arial"/>
                <a:ea typeface="Arial"/>
                <a:cs typeface="Arial"/>
                <a:sym typeface="Arial"/>
              </a:rPr>
              <a:t>Ph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Flow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IR Sensor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LCD</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Keypad</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DC Motor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AC Motor</a:t>
            </a:r>
            <a:endParaRPr sz="1800">
              <a:latin typeface="Arial"/>
              <a:ea typeface="Arial"/>
              <a:cs typeface="Arial"/>
              <a:sym typeface="Arial"/>
            </a:endParaRPr>
          </a:p>
          <a:p>
            <a:pPr marL="342900" lvl="0" indent="-355600" algn="l" rtl="0">
              <a:lnSpc>
                <a:spcPct val="90000"/>
              </a:lnSpc>
              <a:spcBef>
                <a:spcPts val="1000"/>
              </a:spcBef>
              <a:spcAft>
                <a:spcPts val="0"/>
              </a:spcAft>
              <a:buClr>
                <a:schemeClr val="dk1"/>
              </a:buClr>
              <a:buSzPts val="2600"/>
              <a:buChar char="⮚"/>
            </a:pPr>
            <a:r>
              <a:rPr lang="en-US" sz="2600">
                <a:latin typeface="Arial"/>
                <a:ea typeface="Arial"/>
                <a:cs typeface="Arial"/>
                <a:sym typeface="Arial"/>
              </a:rPr>
              <a:t>Ultrasonic Sensors</a:t>
            </a:r>
            <a:endParaRPr sz="1800">
              <a:latin typeface="Arial"/>
              <a:ea typeface="Arial"/>
              <a:cs typeface="Arial"/>
              <a:sym typeface="Arial"/>
            </a:endParaRPr>
          </a:p>
        </p:txBody>
      </p:sp>
      <p:sp>
        <p:nvSpPr>
          <p:cNvPr id="420" name="Google Shape;420;p34"/>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22</a:t>
            </a:fld>
            <a:endParaRPr>
              <a:latin typeface="Libre Franklin"/>
              <a:ea typeface="Libre Franklin"/>
              <a:cs typeface="Libre Franklin"/>
              <a:sym typeface="Libre Franklin"/>
            </a:endParaRPr>
          </a:p>
        </p:txBody>
      </p:sp>
      <p:pic>
        <p:nvPicPr>
          <p:cNvPr id="421" name="Google Shape;421;p34"/>
          <p:cNvPicPr preferRelativeResize="0"/>
          <p:nvPr/>
        </p:nvPicPr>
        <p:blipFill rotWithShape="1">
          <a:blip r:embed="rId3">
            <a:alphaModFix/>
          </a:blip>
          <a:srcRect/>
          <a:stretch/>
        </p:blipFill>
        <p:spPr>
          <a:xfrm>
            <a:off x="9434211" y="4282850"/>
            <a:ext cx="2559165" cy="2049375"/>
          </a:xfrm>
          <a:prstGeom prst="rect">
            <a:avLst/>
          </a:prstGeom>
          <a:noFill/>
          <a:ln>
            <a:noFill/>
          </a:ln>
        </p:spPr>
      </p:pic>
      <p:sp>
        <p:nvSpPr>
          <p:cNvPr id="422" name="Google Shape;422;p34"/>
          <p:cNvSpPr txBox="1"/>
          <p:nvPr/>
        </p:nvSpPr>
        <p:spPr>
          <a:xfrm>
            <a:off x="6076941" y="2400665"/>
            <a:ext cx="4838700" cy="636900"/>
          </a:xfrm>
          <a:prstGeom prst="rect">
            <a:avLst/>
          </a:prstGeom>
          <a:noFill/>
          <a:ln>
            <a:noFill/>
          </a:ln>
        </p:spPr>
        <p:txBody>
          <a:bodyPr spcFirstLastPara="1" wrap="square" lIns="91425" tIns="45700" rIns="91425" bIns="45700" anchor="t" anchorCtr="0">
            <a:noAutofit/>
          </a:bodyPr>
          <a:lstStyle/>
          <a:p>
            <a:pPr marL="342900" marR="0" lvl="0" indent="-355600" algn="l" rtl="0">
              <a:lnSpc>
                <a:spcPct val="90000"/>
              </a:lnSpc>
              <a:spcBef>
                <a:spcPts val="0"/>
              </a:spcBef>
              <a:spcAft>
                <a:spcPts val="0"/>
              </a:spcAft>
              <a:buClr>
                <a:schemeClr val="dk1"/>
              </a:buClr>
              <a:buSzPts val="2600"/>
              <a:buChar char="⮚"/>
            </a:pPr>
            <a:r>
              <a:rPr lang="en-US" sz="2600" i="0">
                <a:solidFill>
                  <a:schemeClr val="dk1"/>
                </a:solidFill>
              </a:rPr>
              <a:t>Tanks</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Water Pumps</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Convey Belt</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Mixture Tool</a:t>
            </a:r>
            <a:endParaRPr sz="1600"/>
          </a:p>
          <a:p>
            <a:pPr marL="342900" marR="0" lvl="0" indent="-355600" algn="l" rtl="0">
              <a:lnSpc>
                <a:spcPct val="90000"/>
              </a:lnSpc>
              <a:spcBef>
                <a:spcPts val="1000"/>
              </a:spcBef>
              <a:spcAft>
                <a:spcPts val="0"/>
              </a:spcAft>
              <a:buClr>
                <a:schemeClr val="dk1"/>
              </a:buClr>
              <a:buSzPts val="2600"/>
              <a:buChar char="⮚"/>
            </a:pPr>
            <a:r>
              <a:rPr lang="en-US" sz="2600" i="0">
                <a:solidFill>
                  <a:schemeClr val="dk1"/>
                </a:solidFill>
              </a:rPr>
              <a:t>Stepper Motors</a:t>
            </a:r>
            <a:endParaRPr sz="2600" i="0">
              <a:solidFill>
                <a:schemeClr val="dk1"/>
              </a:solidFill>
            </a:endParaRPr>
          </a:p>
          <a:p>
            <a:pPr marL="342900" marR="0" lvl="0" indent="-355600" algn="l" rtl="0">
              <a:lnSpc>
                <a:spcPct val="90000"/>
              </a:lnSpc>
              <a:spcBef>
                <a:spcPts val="1000"/>
              </a:spcBef>
              <a:spcAft>
                <a:spcPts val="0"/>
              </a:spcAft>
              <a:buClr>
                <a:schemeClr val="dk1"/>
              </a:buClr>
              <a:buSzPts val="2600"/>
              <a:buChar char="⮚"/>
            </a:pPr>
            <a:r>
              <a:rPr lang="en-US" sz="2600">
                <a:solidFill>
                  <a:schemeClr val="dk1"/>
                </a:solidFill>
              </a:rPr>
              <a:t>pipes(1m)</a:t>
            </a:r>
            <a:endParaRPr sz="2600">
              <a:solidFill>
                <a:schemeClr val="dk1"/>
              </a:solidFill>
            </a:endParaRPr>
          </a:p>
          <a:p>
            <a:pPr marL="342900" marR="0" lvl="0" indent="-355600" algn="l" rtl="0">
              <a:lnSpc>
                <a:spcPct val="90000"/>
              </a:lnSpc>
              <a:spcBef>
                <a:spcPts val="1000"/>
              </a:spcBef>
              <a:spcAft>
                <a:spcPts val="0"/>
              </a:spcAft>
              <a:buClr>
                <a:schemeClr val="dk1"/>
              </a:buClr>
              <a:buSzPts val="2600"/>
              <a:buChar char="⮚"/>
            </a:pPr>
            <a:r>
              <a:rPr lang="en-US" sz="2600">
                <a:solidFill>
                  <a:schemeClr val="dk1"/>
                </a:solidFill>
              </a:rPr>
              <a:t>Motor drivers</a:t>
            </a:r>
            <a:endParaRPr sz="2600">
              <a:solidFill>
                <a:schemeClr val="dk1"/>
              </a:solidFill>
            </a:endParaRPr>
          </a:p>
          <a:p>
            <a:pPr marL="457200" marR="0" lvl="0" indent="0" algn="l" rtl="0">
              <a:lnSpc>
                <a:spcPct val="90000"/>
              </a:lnSpc>
              <a:spcBef>
                <a:spcPts val="1000"/>
              </a:spcBef>
              <a:spcAft>
                <a:spcPts val="0"/>
              </a:spcAft>
              <a:buNone/>
            </a:pPr>
            <a:endParaRPr sz="2600">
              <a:solidFill>
                <a:schemeClr val="dk1"/>
              </a:solidFill>
            </a:endParaRPr>
          </a:p>
          <a:p>
            <a:pPr marL="0" marR="0" lvl="0" indent="0" algn="l" rtl="0">
              <a:lnSpc>
                <a:spcPct val="90000"/>
              </a:lnSpc>
              <a:spcBef>
                <a:spcPts val="1000"/>
              </a:spcBef>
              <a:spcAft>
                <a:spcPts val="0"/>
              </a:spcAft>
              <a:buNone/>
            </a:pPr>
            <a:endParaRPr sz="1600"/>
          </a:p>
        </p:txBody>
      </p:sp>
      <p:sp>
        <p:nvSpPr>
          <p:cNvPr id="423" name="Google Shape;423;p34"/>
          <p:cNvSpPr/>
          <p:nvPr/>
        </p:nvSpPr>
        <p:spPr>
          <a:xfrm>
            <a:off x="890475" y="1727800"/>
            <a:ext cx="2325900" cy="31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txBox="1">
            <a:spLocks noGrp="1"/>
          </p:cNvSpPr>
          <p:nvPr>
            <p:ph type="body" idx="4"/>
          </p:nvPr>
        </p:nvSpPr>
        <p:spPr>
          <a:xfrm>
            <a:off x="933456" y="1627208"/>
            <a:ext cx="4838700" cy="315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Hardware :</a:t>
            </a:r>
            <a:endParaRPr sz="1900" b="1">
              <a:latin typeface="Arial"/>
              <a:ea typeface="Arial"/>
              <a:cs typeface="Arial"/>
              <a:sym typeface="Aria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200"/>
                                        <p:tgtEl>
                                          <p:spTgt spid="418"/>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24">
                                            <p:txEl>
                                              <p:pRg st="0" end="0"/>
                                            </p:txEl>
                                          </p:spTgt>
                                        </p:tgtEl>
                                        <p:attrNameLst>
                                          <p:attrName>style.visibility</p:attrName>
                                        </p:attrNameLst>
                                      </p:cBhvr>
                                      <p:to>
                                        <p:strVal val="visible"/>
                                      </p:to>
                                    </p:set>
                                    <p:animEffect transition="in" filter="fade">
                                      <p:cBhvr>
                                        <p:cTn id="11" dur="200"/>
                                        <p:tgtEl>
                                          <p:spTgt spid="424">
                                            <p:txEl>
                                              <p:pRg st="0" end="0"/>
                                            </p:txEl>
                                          </p:spTgt>
                                        </p:tgtEl>
                                      </p:cBhvr>
                                    </p:animEffect>
                                  </p:childTnLst>
                                </p:cTn>
                              </p:par>
                            </p:childTnLst>
                          </p:cTn>
                        </p:par>
                        <p:par>
                          <p:cTn id="12" fill="hold">
                            <p:stCondLst>
                              <p:cond delay="400"/>
                            </p:stCondLst>
                            <p:childTnLst>
                              <p:par>
                                <p:cTn id="13" presetID="10" presetClass="entr" presetSubtype="0" fill="hold" nodeType="afterEffect">
                                  <p:stCondLst>
                                    <p:cond delay="0"/>
                                  </p:stCondLst>
                                  <p:childTnLst>
                                    <p:set>
                                      <p:cBhvr>
                                        <p:cTn id="14" dur="1" fill="hold">
                                          <p:stCondLst>
                                            <p:cond delay="0"/>
                                          </p:stCondLst>
                                        </p:cTn>
                                        <p:tgtEl>
                                          <p:spTgt spid="419"/>
                                        </p:tgtEl>
                                        <p:attrNameLst>
                                          <p:attrName>style.visibility</p:attrName>
                                        </p:attrNameLst>
                                      </p:cBhvr>
                                      <p:to>
                                        <p:strVal val="visible"/>
                                      </p:to>
                                    </p:set>
                                    <p:animEffect transition="in" filter="fade">
                                      <p:cBhvr>
                                        <p:cTn id="15" dur="300"/>
                                        <p:tgtEl>
                                          <p:spTgt spid="419"/>
                                        </p:tgtEl>
                                      </p:cBhvr>
                                    </p:animEffect>
                                  </p:childTnLst>
                                </p:cTn>
                              </p:par>
                              <p:par>
                                <p:cTn id="16" presetID="10" presetClass="entr" presetSubtype="0" fill="hold" nodeType="withEffect">
                                  <p:stCondLst>
                                    <p:cond delay="0"/>
                                  </p:stCondLst>
                                  <p:childTnLst>
                                    <p:set>
                                      <p:cBhvr>
                                        <p:cTn id="17" dur="1" fill="hold">
                                          <p:stCondLst>
                                            <p:cond delay="0"/>
                                          </p:stCondLst>
                                        </p:cTn>
                                        <p:tgtEl>
                                          <p:spTgt spid="422"/>
                                        </p:tgtEl>
                                        <p:attrNameLst>
                                          <p:attrName>style.visibility</p:attrName>
                                        </p:attrNameLst>
                                      </p:cBhvr>
                                      <p:to>
                                        <p:strVal val="visible"/>
                                      </p:to>
                                    </p:set>
                                    <p:animEffect transition="in" filter="fade">
                                      <p:cBhvr>
                                        <p:cTn id="18" dur="500"/>
                                        <p:tgtEl>
                                          <p:spTgt spid="4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23</a:t>
            </a:fld>
            <a:endParaRPr/>
          </a:p>
        </p:txBody>
      </p:sp>
      <p:sp>
        <p:nvSpPr>
          <p:cNvPr id="431" name="Google Shape;431;p35"/>
          <p:cNvSpPr/>
          <p:nvPr/>
        </p:nvSpPr>
        <p:spPr>
          <a:xfrm>
            <a:off x="717700" y="1342350"/>
            <a:ext cx="2635200" cy="7716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5"/>
          <p:cNvSpPr txBox="1">
            <a:spLocks noGrp="1"/>
          </p:cNvSpPr>
          <p:nvPr>
            <p:ph type="body" idx="1"/>
          </p:nvPr>
        </p:nvSpPr>
        <p:spPr>
          <a:xfrm>
            <a:off x="1978045" y="2113950"/>
            <a:ext cx="3895200" cy="930000"/>
          </a:xfrm>
          <a:prstGeom prst="rect">
            <a:avLst/>
          </a:prstGeom>
          <a:noFill/>
          <a:ln>
            <a:noFill/>
          </a:ln>
        </p:spPr>
        <p:txBody>
          <a:bodyPr spcFirstLastPara="1" wrap="square" lIns="91425" tIns="45700" rIns="91425" bIns="45700" anchor="t" anchorCtr="0">
            <a:noAutofit/>
          </a:bodyPr>
          <a:lstStyle/>
          <a:p>
            <a:pPr marL="342900" lvl="0" indent="-361950" algn="l" rtl="0">
              <a:lnSpc>
                <a:spcPct val="90000"/>
              </a:lnSpc>
              <a:spcBef>
                <a:spcPts val="0"/>
              </a:spcBef>
              <a:spcAft>
                <a:spcPts val="0"/>
              </a:spcAft>
              <a:buClr>
                <a:schemeClr val="dk1"/>
              </a:buClr>
              <a:buSzPts val="2700"/>
              <a:buChar char="⮚"/>
            </a:pPr>
            <a:r>
              <a:rPr lang="en-US" sz="2700">
                <a:latin typeface="Arial"/>
                <a:ea typeface="Arial"/>
                <a:cs typeface="Arial"/>
                <a:sym typeface="Arial"/>
              </a:rPr>
              <a:t>Microchip Studio              </a:t>
            </a:r>
            <a:endParaRPr sz="1900">
              <a:latin typeface="Arial"/>
              <a:ea typeface="Arial"/>
              <a:cs typeface="Arial"/>
              <a:sym typeface="Arial"/>
            </a:endParaRPr>
          </a:p>
          <a:p>
            <a:pPr marL="342900" lvl="0" indent="-361950" algn="l" rtl="0">
              <a:lnSpc>
                <a:spcPct val="90000"/>
              </a:lnSpc>
              <a:spcBef>
                <a:spcPts val="1000"/>
              </a:spcBef>
              <a:spcAft>
                <a:spcPts val="0"/>
              </a:spcAft>
              <a:buClr>
                <a:schemeClr val="dk1"/>
              </a:buClr>
              <a:buSzPts val="2700"/>
              <a:buChar char="⮚"/>
            </a:pPr>
            <a:r>
              <a:rPr lang="en-US" sz="2700">
                <a:latin typeface="Arial"/>
                <a:ea typeface="Arial"/>
                <a:cs typeface="Arial"/>
                <a:sym typeface="Arial"/>
              </a:rPr>
              <a:t>Proteus         </a:t>
            </a:r>
            <a:endParaRPr sz="2700">
              <a:latin typeface="Arial"/>
              <a:ea typeface="Arial"/>
              <a:cs typeface="Arial"/>
              <a:sym typeface="Arial"/>
            </a:endParaRPr>
          </a:p>
          <a:p>
            <a:pPr marL="342900" lvl="0" indent="-361950" algn="l" rtl="0">
              <a:lnSpc>
                <a:spcPct val="90000"/>
              </a:lnSpc>
              <a:spcBef>
                <a:spcPts val="1000"/>
              </a:spcBef>
              <a:spcAft>
                <a:spcPts val="0"/>
              </a:spcAft>
              <a:buClr>
                <a:schemeClr val="dk1"/>
              </a:buClr>
              <a:buSzPts val="2700"/>
              <a:buChar char="⮚"/>
            </a:pPr>
            <a:r>
              <a:rPr lang="en-US" sz="2700">
                <a:latin typeface="Arial"/>
                <a:ea typeface="Arial"/>
                <a:cs typeface="Arial"/>
                <a:sym typeface="Arial"/>
              </a:rPr>
              <a:t>GitHub</a:t>
            </a:r>
            <a:endParaRPr sz="2700">
              <a:latin typeface="Arial"/>
              <a:ea typeface="Arial"/>
              <a:cs typeface="Arial"/>
              <a:sym typeface="Arial"/>
            </a:endParaRPr>
          </a:p>
          <a:p>
            <a:pPr marL="342900" lvl="0" indent="-342900" algn="l" rtl="0">
              <a:lnSpc>
                <a:spcPct val="90000"/>
              </a:lnSpc>
              <a:spcBef>
                <a:spcPts val="1000"/>
              </a:spcBef>
              <a:spcAft>
                <a:spcPts val="0"/>
              </a:spcAft>
              <a:buClr>
                <a:schemeClr val="dk1"/>
              </a:buClr>
              <a:buSzPts val="2400"/>
              <a:buFont typeface="Noto Sans Symbols"/>
              <a:buChar char="⮚"/>
            </a:pPr>
            <a:r>
              <a:rPr lang="en-US" sz="2700">
                <a:latin typeface="Arial"/>
                <a:ea typeface="Arial"/>
                <a:cs typeface="Arial"/>
                <a:sym typeface="Arial"/>
              </a:rPr>
              <a:t>Blender </a:t>
            </a:r>
            <a:r>
              <a:rPr lang="en-US" sz="2400">
                <a:latin typeface="Arial"/>
                <a:ea typeface="Arial"/>
                <a:cs typeface="Arial"/>
                <a:sym typeface="Arial"/>
              </a:rPr>
              <a:t>   </a:t>
            </a:r>
            <a:endParaRPr>
              <a:latin typeface="Arial"/>
              <a:ea typeface="Arial"/>
              <a:cs typeface="Arial"/>
              <a:sym typeface="Arial"/>
            </a:endParaRPr>
          </a:p>
          <a:p>
            <a:pPr marL="0" lvl="0" indent="0" algn="l" rtl="0">
              <a:lnSpc>
                <a:spcPct val="90000"/>
              </a:lnSpc>
              <a:spcBef>
                <a:spcPts val="1000"/>
              </a:spcBef>
              <a:spcAft>
                <a:spcPts val="0"/>
              </a:spcAft>
              <a:buNone/>
            </a:pPr>
            <a:r>
              <a:rPr lang="en-US" sz="2400">
                <a:latin typeface="Arial"/>
                <a:ea typeface="Arial"/>
                <a:cs typeface="Arial"/>
                <a:sym typeface="Arial"/>
              </a:rPr>
              <a:t>  </a:t>
            </a:r>
            <a:endParaRPr>
              <a:latin typeface="Arial"/>
              <a:ea typeface="Arial"/>
              <a:cs typeface="Arial"/>
              <a:sym typeface="Arial"/>
            </a:endParaRPr>
          </a:p>
          <a:p>
            <a:pPr marL="0" lvl="0" indent="0" algn="l" rtl="0">
              <a:lnSpc>
                <a:spcPct val="90000"/>
              </a:lnSpc>
              <a:spcBef>
                <a:spcPts val="1000"/>
              </a:spcBef>
              <a:spcAft>
                <a:spcPts val="0"/>
              </a:spcAft>
              <a:buClr>
                <a:schemeClr val="dk1"/>
              </a:buClr>
              <a:buSzPts val="2400"/>
              <a:buNone/>
            </a:pPr>
            <a:endParaRPr sz="2400">
              <a:latin typeface="Arial"/>
              <a:ea typeface="Arial"/>
              <a:cs typeface="Arial"/>
              <a:sym typeface="Arial"/>
            </a:endParaRPr>
          </a:p>
        </p:txBody>
      </p:sp>
      <p:sp>
        <p:nvSpPr>
          <p:cNvPr id="433" name="Google Shape;433;p35"/>
          <p:cNvSpPr txBox="1">
            <a:spLocks noGrp="1"/>
          </p:cNvSpPr>
          <p:nvPr>
            <p:ph type="body" idx="2"/>
          </p:nvPr>
        </p:nvSpPr>
        <p:spPr>
          <a:xfrm>
            <a:off x="1494747" y="1206602"/>
            <a:ext cx="6365700" cy="10794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Software :</a:t>
            </a:r>
            <a:endParaRPr sz="1900" b="1">
              <a:latin typeface="Arial"/>
              <a:ea typeface="Arial"/>
              <a:cs typeface="Arial"/>
              <a:sym typeface="Arial"/>
            </a:endParaRPr>
          </a:p>
        </p:txBody>
      </p:sp>
      <p:pic>
        <p:nvPicPr>
          <p:cNvPr id="434" name="Google Shape;434;p35"/>
          <p:cNvPicPr preferRelativeResize="0"/>
          <p:nvPr/>
        </p:nvPicPr>
        <p:blipFill>
          <a:blip r:embed="rId3">
            <a:alphaModFix/>
          </a:blip>
          <a:stretch>
            <a:fillRect/>
          </a:stretch>
        </p:blipFill>
        <p:spPr>
          <a:xfrm>
            <a:off x="8110000" y="1514725"/>
            <a:ext cx="2047175" cy="2047175"/>
          </a:xfrm>
          <a:prstGeom prst="rect">
            <a:avLst/>
          </a:prstGeom>
          <a:noFill/>
          <a:ln>
            <a:noFill/>
          </a:ln>
        </p:spPr>
      </p:pic>
      <p:pic>
        <p:nvPicPr>
          <p:cNvPr id="435" name="Google Shape;435;p35"/>
          <p:cNvPicPr preferRelativeResize="0"/>
          <p:nvPr/>
        </p:nvPicPr>
        <p:blipFill>
          <a:blip r:embed="rId4">
            <a:alphaModFix/>
          </a:blip>
          <a:stretch>
            <a:fillRect/>
          </a:stretch>
        </p:blipFill>
        <p:spPr>
          <a:xfrm>
            <a:off x="8110000" y="3870150"/>
            <a:ext cx="3038377" cy="1709093"/>
          </a:xfrm>
          <a:prstGeom prst="rect">
            <a:avLst/>
          </a:prstGeom>
          <a:noFill/>
          <a:ln>
            <a:noFill/>
          </a:ln>
        </p:spPr>
      </p:pic>
      <p:pic>
        <p:nvPicPr>
          <p:cNvPr id="436" name="Google Shape;436;p35"/>
          <p:cNvPicPr preferRelativeResize="0"/>
          <p:nvPr/>
        </p:nvPicPr>
        <p:blipFill rotWithShape="1">
          <a:blip r:embed="rId5">
            <a:alphaModFix/>
          </a:blip>
          <a:srcRect l="-3689" r="3690"/>
          <a:stretch/>
        </p:blipFill>
        <p:spPr>
          <a:xfrm>
            <a:off x="6918600" y="1129525"/>
            <a:ext cx="1369100" cy="1369125"/>
          </a:xfrm>
          <a:prstGeom prst="rect">
            <a:avLst/>
          </a:prstGeom>
          <a:noFill/>
          <a:ln>
            <a:noFill/>
          </a:ln>
        </p:spPr>
      </p:pic>
      <p:pic>
        <p:nvPicPr>
          <p:cNvPr id="437" name="Google Shape;437;p35"/>
          <p:cNvPicPr preferRelativeResize="0"/>
          <p:nvPr/>
        </p:nvPicPr>
        <p:blipFill>
          <a:blip r:embed="rId6">
            <a:alphaModFix/>
          </a:blip>
          <a:stretch>
            <a:fillRect/>
          </a:stretch>
        </p:blipFill>
        <p:spPr>
          <a:xfrm>
            <a:off x="3306945" y="4764275"/>
            <a:ext cx="4016352" cy="1079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300"/>
                                        <p:tgtEl>
                                          <p:spTgt spid="433"/>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432"/>
                                        </p:tgtEl>
                                        <p:attrNameLst>
                                          <p:attrName>style.visibility</p:attrName>
                                        </p:attrNameLst>
                                      </p:cBhvr>
                                      <p:to>
                                        <p:strVal val="visible"/>
                                      </p:to>
                                    </p:set>
                                    <p:animEffect transition="in" filter="fade">
                                      <p:cBhvr>
                                        <p:cTn id="11" dur="200"/>
                                        <p:tgtEl>
                                          <p:spTgt spid="432"/>
                                        </p:tgtEl>
                                      </p:cBhvr>
                                    </p:animEffect>
                                  </p:childTnLst>
                                </p:cTn>
                              </p:par>
                              <p:par>
                                <p:cTn id="12" presetID="10" presetClass="entr" presetSubtype="0" fill="hold" nodeType="withEffect">
                                  <p:stCondLst>
                                    <p:cond delay="0"/>
                                  </p:stCondLst>
                                  <p:childTnLst>
                                    <p:set>
                                      <p:cBhvr>
                                        <p:cTn id="13" dur="1" fill="hold">
                                          <p:stCondLst>
                                            <p:cond delay="0"/>
                                          </p:stCondLst>
                                        </p:cTn>
                                        <p:tgtEl>
                                          <p:spTgt spid="434"/>
                                        </p:tgtEl>
                                        <p:attrNameLst>
                                          <p:attrName>style.visibility</p:attrName>
                                        </p:attrNameLst>
                                      </p:cBhvr>
                                      <p:to>
                                        <p:strVal val="visible"/>
                                      </p:to>
                                    </p:set>
                                    <p:animEffect transition="in" filter="fade">
                                      <p:cBhvr>
                                        <p:cTn id="14" dur="300"/>
                                        <p:tgtEl>
                                          <p:spTgt spid="434"/>
                                        </p:tgtEl>
                                      </p:cBhvr>
                                    </p:animEffect>
                                  </p:childTnLst>
                                </p:cTn>
                              </p:par>
                              <p:par>
                                <p:cTn id="15" presetID="10" presetClass="entr" presetSubtype="0" fill="hold" nodeType="withEffect">
                                  <p:stCondLst>
                                    <p:cond delay="0"/>
                                  </p:stCondLst>
                                  <p:childTnLst>
                                    <p:set>
                                      <p:cBhvr>
                                        <p:cTn id="16" dur="1" fill="hold">
                                          <p:stCondLst>
                                            <p:cond delay="0"/>
                                          </p:stCondLst>
                                        </p:cTn>
                                        <p:tgtEl>
                                          <p:spTgt spid="436"/>
                                        </p:tgtEl>
                                        <p:attrNameLst>
                                          <p:attrName>style.visibility</p:attrName>
                                        </p:attrNameLst>
                                      </p:cBhvr>
                                      <p:to>
                                        <p:strVal val="visible"/>
                                      </p:to>
                                    </p:set>
                                    <p:animEffect transition="in" filter="fade">
                                      <p:cBhvr>
                                        <p:cTn id="17" dur="400"/>
                                        <p:tgtEl>
                                          <p:spTgt spid="436"/>
                                        </p:tgtEl>
                                      </p:cBhvr>
                                    </p:animEffect>
                                  </p:childTnLst>
                                </p:cTn>
                              </p:par>
                              <p:par>
                                <p:cTn id="18" presetID="10" presetClass="entr" presetSubtype="0" fill="hold" nodeType="withEffect">
                                  <p:stCondLst>
                                    <p:cond delay="0"/>
                                  </p:stCondLst>
                                  <p:childTnLst>
                                    <p:set>
                                      <p:cBhvr>
                                        <p:cTn id="19" dur="1" fill="hold">
                                          <p:stCondLst>
                                            <p:cond delay="0"/>
                                          </p:stCondLst>
                                        </p:cTn>
                                        <p:tgtEl>
                                          <p:spTgt spid="437"/>
                                        </p:tgtEl>
                                        <p:attrNameLst>
                                          <p:attrName>style.visibility</p:attrName>
                                        </p:attrNameLst>
                                      </p:cBhvr>
                                      <p:to>
                                        <p:strVal val="visible"/>
                                      </p:to>
                                    </p:set>
                                    <p:animEffect transition="in" filter="fade">
                                      <p:cBhvr>
                                        <p:cTn id="20" dur="400"/>
                                        <p:tgtEl>
                                          <p:spTgt spid="437"/>
                                        </p:tgtEl>
                                      </p:cBhvr>
                                    </p:animEffect>
                                  </p:childTnLst>
                                </p:cTn>
                              </p:par>
                              <p:par>
                                <p:cTn id="21" presetID="10" presetClass="entr" presetSubtype="0" fill="hold" nodeType="withEffect">
                                  <p:stCondLst>
                                    <p:cond delay="0"/>
                                  </p:stCondLst>
                                  <p:childTnLst>
                                    <p:set>
                                      <p:cBhvr>
                                        <p:cTn id="22" dur="1" fill="hold">
                                          <p:stCondLst>
                                            <p:cond delay="0"/>
                                          </p:stCondLst>
                                        </p:cTn>
                                        <p:tgtEl>
                                          <p:spTgt spid="435"/>
                                        </p:tgtEl>
                                        <p:attrNameLst>
                                          <p:attrName>style.visibility</p:attrName>
                                        </p:attrNameLst>
                                      </p:cBhvr>
                                      <p:to>
                                        <p:strVal val="visible"/>
                                      </p:to>
                                    </p:set>
                                    <p:animEffect transition="in" filter="fade">
                                      <p:cBhvr>
                                        <p:cTn id="23" dur="3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6"/>
          <p:cNvSpPr txBox="1">
            <a:spLocks noGrp="1"/>
          </p:cNvSpPr>
          <p:nvPr>
            <p:ph type="title"/>
          </p:nvPr>
        </p:nvSpPr>
        <p:spPr>
          <a:xfrm>
            <a:off x="754051" y="779319"/>
            <a:ext cx="4941600" cy="610800"/>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4400"/>
              <a:buFont typeface="Franklin Gothic"/>
              <a:buNone/>
            </a:pPr>
            <a:r>
              <a:rPr lang="en-US">
                <a:latin typeface="Arial"/>
                <a:ea typeface="Arial"/>
                <a:cs typeface="Arial"/>
                <a:sym typeface="Arial"/>
              </a:rPr>
              <a:t>Cost Estimation</a:t>
            </a:r>
            <a:endParaRPr>
              <a:latin typeface="Arial"/>
              <a:ea typeface="Arial"/>
              <a:cs typeface="Arial"/>
              <a:sym typeface="Arial"/>
            </a:endParaRPr>
          </a:p>
        </p:txBody>
      </p:sp>
      <p:sp>
        <p:nvSpPr>
          <p:cNvPr id="443" name="Google Shape;443;p3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24</a:t>
            </a:fld>
            <a:endParaRPr>
              <a:latin typeface="Libre Franklin"/>
              <a:ea typeface="Libre Franklin"/>
              <a:cs typeface="Libre Franklin"/>
              <a:sym typeface="Libre Franklin"/>
            </a:endParaRPr>
          </a:p>
        </p:txBody>
      </p:sp>
      <p:pic>
        <p:nvPicPr>
          <p:cNvPr id="444" name="Google Shape;444;p36"/>
          <p:cNvPicPr preferRelativeResize="0"/>
          <p:nvPr/>
        </p:nvPicPr>
        <p:blipFill rotWithShape="1">
          <a:blip r:embed="rId3">
            <a:alphaModFix/>
          </a:blip>
          <a:srcRect r="5821" b="13787"/>
          <a:stretch/>
        </p:blipFill>
        <p:spPr>
          <a:xfrm rot="765459">
            <a:off x="10244792" y="33656"/>
            <a:ext cx="1783142" cy="1685287"/>
          </a:xfrm>
          <a:prstGeom prst="rect">
            <a:avLst/>
          </a:prstGeom>
          <a:noFill/>
          <a:ln>
            <a:noFill/>
          </a:ln>
        </p:spPr>
      </p:pic>
      <p:graphicFrame>
        <p:nvGraphicFramePr>
          <p:cNvPr id="445" name="Google Shape;445;p36"/>
          <p:cNvGraphicFramePr/>
          <p:nvPr/>
        </p:nvGraphicFramePr>
        <p:xfrm>
          <a:off x="1292236" y="1597599"/>
          <a:ext cx="9428075" cy="4609121"/>
        </p:xfrm>
        <a:graphic>
          <a:graphicData uri="http://schemas.openxmlformats.org/drawingml/2006/table">
            <a:tbl>
              <a:tblPr firstRow="1" bandRow="1">
                <a:noFill/>
                <a:tableStyleId>{2FFA8BB1-41BB-4999-8FD3-6D9813A58F00}</a:tableStyleId>
              </a:tblPr>
              <a:tblGrid>
                <a:gridCol w="3589700">
                  <a:extLst>
                    <a:ext uri="{9D8B030D-6E8A-4147-A177-3AD203B41FA5}">
                      <a16:colId xmlns:a16="http://schemas.microsoft.com/office/drawing/2014/main" val="20000"/>
                    </a:ext>
                  </a:extLst>
                </a:gridCol>
                <a:gridCol w="2759700">
                  <a:extLst>
                    <a:ext uri="{9D8B030D-6E8A-4147-A177-3AD203B41FA5}">
                      <a16:colId xmlns:a16="http://schemas.microsoft.com/office/drawing/2014/main" val="20001"/>
                    </a:ext>
                  </a:extLst>
                </a:gridCol>
                <a:gridCol w="307867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3000" dirty="0">
                          <a:latin typeface="Arial"/>
                          <a:ea typeface="Arial"/>
                          <a:cs typeface="Arial"/>
                          <a:sym typeface="Arial"/>
                        </a:rPr>
                        <a:t>Components</a:t>
                      </a:r>
                      <a:endParaRPr sz="2000" dirty="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Quantity</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Price (Rs)</a:t>
                      </a:r>
                      <a:endParaRPr sz="20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ctr" rtl="0">
                        <a:lnSpc>
                          <a:spcPct val="107000"/>
                        </a:lnSpc>
                        <a:spcBef>
                          <a:spcPts val="0"/>
                        </a:spcBef>
                        <a:spcAft>
                          <a:spcPts val="0"/>
                        </a:spcAft>
                        <a:buNone/>
                      </a:pPr>
                      <a:r>
                        <a:rPr lang="en-US" sz="2300">
                          <a:solidFill>
                            <a:schemeClr val="dk1"/>
                          </a:solidFill>
                          <a:latin typeface="Arial"/>
                          <a:ea typeface="Arial"/>
                          <a:cs typeface="Arial"/>
                          <a:sym typeface="Arial"/>
                        </a:rPr>
                        <a:t>Ph </a:t>
                      </a:r>
                      <a:r>
                        <a:rPr lang="en-US" sz="2300">
                          <a:latin typeface="Arial"/>
                          <a:ea typeface="Arial"/>
                          <a:cs typeface="Arial"/>
                          <a:sym typeface="Arial"/>
                        </a:rPr>
                        <a:t>S</a:t>
                      </a:r>
                      <a:r>
                        <a:rPr lang="en-US" sz="2300">
                          <a:solidFill>
                            <a:schemeClr val="dk1"/>
                          </a:solidFill>
                          <a:latin typeface="Arial"/>
                          <a:ea typeface="Arial"/>
                          <a:cs typeface="Arial"/>
                          <a:sym typeface="Arial"/>
                        </a:rPr>
                        <a:t>ensor</a:t>
                      </a:r>
                      <a:r>
                        <a:rPr lang="en-US" sz="2300" b="1">
                          <a:solidFill>
                            <a:schemeClr val="dk1"/>
                          </a:solidFill>
                          <a:latin typeface="Arial"/>
                          <a:ea typeface="Arial"/>
                          <a:cs typeface="Arial"/>
                          <a:sym typeface="Arial"/>
                        </a:rPr>
                        <a:t> </a:t>
                      </a:r>
                      <a:endParaRPr sz="2300">
                        <a:solidFill>
                          <a:schemeClr val="dk1"/>
                        </a:solidFill>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solidFill>
                            <a:schemeClr val="dk1"/>
                          </a:solidFill>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solidFill>
                            <a:schemeClr val="dk1"/>
                          </a:solidFill>
                          <a:latin typeface="Arial"/>
                          <a:ea typeface="Arial"/>
                          <a:cs typeface="Arial"/>
                          <a:sym typeface="Arial"/>
                        </a:rPr>
                        <a:t>3800.00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370850">
                <a:tc>
                  <a:txBody>
                    <a:bodyPr/>
                    <a:lstStyle/>
                    <a:p>
                      <a:pPr marL="0" marR="0" lvl="0" indent="0" algn="ctr" rtl="0">
                        <a:lnSpc>
                          <a:spcPct val="107000"/>
                        </a:lnSpc>
                        <a:spcBef>
                          <a:spcPts val="0"/>
                        </a:spcBef>
                        <a:spcAft>
                          <a:spcPts val="0"/>
                        </a:spcAft>
                        <a:buNone/>
                      </a:pPr>
                      <a:r>
                        <a:rPr lang="en-US" sz="2300">
                          <a:solidFill>
                            <a:schemeClr val="dk1"/>
                          </a:solidFill>
                          <a:latin typeface="Arial"/>
                          <a:ea typeface="Arial"/>
                          <a:cs typeface="Arial"/>
                          <a:sym typeface="Arial"/>
                        </a:rPr>
                        <a:t>Flow </a:t>
                      </a:r>
                      <a:r>
                        <a:rPr lang="en-US" sz="2300">
                          <a:latin typeface="Arial"/>
                          <a:ea typeface="Arial"/>
                          <a:cs typeface="Arial"/>
                          <a:sym typeface="Arial"/>
                        </a:rPr>
                        <a:t>S</a:t>
                      </a:r>
                      <a:r>
                        <a:rPr lang="en-US" sz="2300">
                          <a:solidFill>
                            <a:schemeClr val="dk1"/>
                          </a:solidFill>
                          <a:latin typeface="Arial"/>
                          <a:ea typeface="Arial"/>
                          <a:cs typeface="Arial"/>
                          <a:sym typeface="Arial"/>
                        </a:rPr>
                        <a:t>ensor </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solidFill>
                            <a:schemeClr val="dk1"/>
                          </a:solidFill>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solidFill>
                            <a:schemeClr val="dk1"/>
                          </a:solidFill>
                          <a:latin typeface="Arial"/>
                          <a:ea typeface="Arial"/>
                          <a:cs typeface="Arial"/>
                          <a:sym typeface="Arial"/>
                        </a:rPr>
                        <a:t>1950.00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Water Pump</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885.00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LCD </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330.00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AC Motor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1000.00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5"/>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IR Sensor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175.00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6"/>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Keypad</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160.00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7"/>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Ultrasonic Sensor</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675.00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Motor for  Conveyor Belt</a:t>
                      </a:r>
                      <a:endParaRPr sz="17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2800.00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r h="370850">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Atmega32</a:t>
                      </a:r>
                      <a:endParaRPr sz="2300">
                        <a:latin typeface="Arial"/>
                        <a:ea typeface="Arial"/>
                        <a:cs typeface="Arial"/>
                        <a:sym typeface="Arial"/>
                      </a:endParaRPr>
                    </a:p>
                    <a:p>
                      <a:pPr marL="0" marR="0" lvl="0" indent="0" algn="ctr" rtl="0">
                        <a:lnSpc>
                          <a:spcPct val="107000"/>
                        </a:lnSpc>
                        <a:spcBef>
                          <a:spcPts val="0"/>
                        </a:spcBef>
                        <a:spcAft>
                          <a:spcPts val="0"/>
                        </a:spcAft>
                        <a:buNone/>
                      </a:pPr>
                      <a:r>
                        <a:rPr lang="en-US" sz="2300">
                          <a:latin typeface="Arial"/>
                          <a:ea typeface="Arial"/>
                          <a:cs typeface="Arial"/>
                          <a:sym typeface="Arial"/>
                        </a:rPr>
                        <a:t>Microcontroller</a:t>
                      </a:r>
                      <a:endParaRPr sz="23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dirty="0">
                          <a:latin typeface="Arial"/>
                          <a:ea typeface="Arial"/>
                          <a:cs typeface="Arial"/>
                          <a:sym typeface="Arial"/>
                        </a:rPr>
                        <a:t>600.00</a:t>
                      </a:r>
                      <a:endParaRPr sz="1800" dirty="0">
                        <a:latin typeface="Arial"/>
                        <a:ea typeface="Arial"/>
                        <a:cs typeface="Arial"/>
                        <a:sym typeface="Arial"/>
                      </a:endParaRPr>
                    </a:p>
                  </a:txBody>
                  <a:tcPr marL="68575" marR="68575" marT="0" marB="0"/>
                </a:tc>
                <a:extLst>
                  <a:ext uri="{0D108BD9-81ED-4DB2-BD59-A6C34878D82A}">
                    <a16:rowId xmlns:a16="http://schemas.microsoft.com/office/drawing/2014/main" val="10010"/>
                  </a:ext>
                </a:extLst>
              </a:tr>
            </a:tbl>
          </a:graphicData>
        </a:graphic>
      </p:graphicFrame>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2"/>
                                        </p:tgtEl>
                                        <p:attrNameLst>
                                          <p:attrName>style.visibility</p:attrName>
                                        </p:attrNameLst>
                                      </p:cBhvr>
                                      <p:to>
                                        <p:strVal val="visible"/>
                                      </p:to>
                                    </p:set>
                                    <p:animEffect transition="in" filter="fade">
                                      <p:cBhvr>
                                        <p:cTn id="7" dur="200"/>
                                        <p:tgtEl>
                                          <p:spTgt spid="44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445"/>
                                        </p:tgtEl>
                                        <p:attrNameLst>
                                          <p:attrName>style.visibility</p:attrName>
                                        </p:attrNameLst>
                                      </p:cBhvr>
                                      <p:to>
                                        <p:strVal val="visible"/>
                                      </p:to>
                                    </p:set>
                                    <p:animEffect transition="in" filter="fade">
                                      <p:cBhvr>
                                        <p:cTn id="11" dur="3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37"/>
          <p:cNvSpPr txBox="1">
            <a:spLocks noGrp="1"/>
          </p:cNvSpPr>
          <p:nvPr>
            <p:ph type="title"/>
          </p:nvPr>
        </p:nvSpPr>
        <p:spPr>
          <a:xfrm>
            <a:off x="971550" y="570900"/>
            <a:ext cx="6351600" cy="6108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95192"/>
              <a:buFont typeface="Franklin Gothic"/>
              <a:buNone/>
            </a:pPr>
            <a:r>
              <a:rPr lang="en-US" sz="4622">
                <a:latin typeface="Arial"/>
                <a:ea typeface="Arial"/>
                <a:cs typeface="Arial"/>
                <a:sym typeface="Arial"/>
              </a:rPr>
              <a:t>Cost Estimation (Cont.)</a:t>
            </a:r>
            <a:endParaRPr sz="4622">
              <a:latin typeface="Arial"/>
              <a:ea typeface="Arial"/>
              <a:cs typeface="Arial"/>
              <a:sym typeface="Arial"/>
            </a:endParaRPr>
          </a:p>
        </p:txBody>
      </p:sp>
      <p:sp>
        <p:nvSpPr>
          <p:cNvPr id="451" name="Google Shape;451;p3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25</a:t>
            </a:fld>
            <a:endParaRPr>
              <a:latin typeface="Libre Franklin"/>
              <a:ea typeface="Libre Franklin"/>
              <a:cs typeface="Libre Franklin"/>
              <a:sym typeface="Libre Franklin"/>
            </a:endParaRPr>
          </a:p>
        </p:txBody>
      </p:sp>
      <p:pic>
        <p:nvPicPr>
          <p:cNvPr id="452" name="Google Shape;452;p37"/>
          <p:cNvPicPr preferRelativeResize="0"/>
          <p:nvPr/>
        </p:nvPicPr>
        <p:blipFill rotWithShape="1">
          <a:blip r:embed="rId3">
            <a:alphaModFix/>
          </a:blip>
          <a:srcRect/>
          <a:stretch/>
        </p:blipFill>
        <p:spPr>
          <a:xfrm>
            <a:off x="10156684" y="0"/>
            <a:ext cx="2035317" cy="1459275"/>
          </a:xfrm>
          <a:prstGeom prst="rect">
            <a:avLst/>
          </a:prstGeom>
          <a:noFill/>
          <a:ln>
            <a:noFill/>
          </a:ln>
        </p:spPr>
      </p:pic>
      <p:graphicFrame>
        <p:nvGraphicFramePr>
          <p:cNvPr id="453" name="Google Shape;453;p37"/>
          <p:cNvGraphicFramePr/>
          <p:nvPr/>
        </p:nvGraphicFramePr>
        <p:xfrm>
          <a:off x="1312880" y="1459272"/>
          <a:ext cx="9883725" cy="4577450"/>
        </p:xfrm>
        <a:graphic>
          <a:graphicData uri="http://schemas.openxmlformats.org/drawingml/2006/table">
            <a:tbl>
              <a:tblPr firstRow="1" bandRow="1">
                <a:noFill/>
                <a:tableStyleId>{2FFA8BB1-41BB-4999-8FD3-6D9813A58F00}</a:tableStyleId>
              </a:tblPr>
              <a:tblGrid>
                <a:gridCol w="3507225">
                  <a:extLst>
                    <a:ext uri="{9D8B030D-6E8A-4147-A177-3AD203B41FA5}">
                      <a16:colId xmlns:a16="http://schemas.microsoft.com/office/drawing/2014/main" val="20000"/>
                    </a:ext>
                  </a:extLst>
                </a:gridCol>
                <a:gridCol w="3081925">
                  <a:extLst>
                    <a:ext uri="{9D8B030D-6E8A-4147-A177-3AD203B41FA5}">
                      <a16:colId xmlns:a16="http://schemas.microsoft.com/office/drawing/2014/main" val="20001"/>
                    </a:ext>
                  </a:extLst>
                </a:gridCol>
                <a:gridCol w="3294575">
                  <a:extLst>
                    <a:ext uri="{9D8B030D-6E8A-4147-A177-3AD203B41FA5}">
                      <a16:colId xmlns:a16="http://schemas.microsoft.com/office/drawing/2014/main" val="20002"/>
                    </a:ext>
                  </a:extLst>
                </a:gridCol>
              </a:tblGrid>
              <a:tr h="542800">
                <a:tc>
                  <a:txBody>
                    <a:bodyPr/>
                    <a:lstStyle/>
                    <a:p>
                      <a:pPr marL="0" marR="0" lvl="0" indent="0" algn="ctr" rtl="0">
                        <a:spcBef>
                          <a:spcPts val="0"/>
                        </a:spcBef>
                        <a:spcAft>
                          <a:spcPts val="0"/>
                        </a:spcAft>
                        <a:buNone/>
                      </a:pPr>
                      <a:r>
                        <a:rPr lang="en-US" sz="3000">
                          <a:latin typeface="Arial"/>
                          <a:ea typeface="Arial"/>
                          <a:cs typeface="Arial"/>
                          <a:sym typeface="Arial"/>
                        </a:rPr>
                        <a:t>Components</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Quantity</a:t>
                      </a:r>
                      <a:endParaRPr sz="2000">
                        <a:latin typeface="Arial"/>
                        <a:ea typeface="Arial"/>
                        <a:cs typeface="Arial"/>
                        <a:sym typeface="Arial"/>
                      </a:endParaRPr>
                    </a:p>
                  </a:txBody>
                  <a:tcPr marL="91450" marR="91450" marT="45725" marB="45725"/>
                </a:tc>
                <a:tc>
                  <a:txBody>
                    <a:bodyPr/>
                    <a:lstStyle/>
                    <a:p>
                      <a:pPr marL="0" marR="0" lvl="0" indent="0" algn="ctr" rtl="0">
                        <a:spcBef>
                          <a:spcPts val="0"/>
                        </a:spcBef>
                        <a:spcAft>
                          <a:spcPts val="0"/>
                        </a:spcAft>
                        <a:buNone/>
                      </a:pPr>
                      <a:r>
                        <a:rPr lang="en-US" sz="3000">
                          <a:latin typeface="Arial"/>
                          <a:ea typeface="Arial"/>
                          <a:cs typeface="Arial"/>
                          <a:sym typeface="Arial"/>
                        </a:rPr>
                        <a:t>Price (Rs)</a:t>
                      </a:r>
                      <a:endParaRPr sz="2000">
                        <a:latin typeface="Arial"/>
                        <a:ea typeface="Arial"/>
                        <a:cs typeface="Arial"/>
                        <a:sym typeface="Arial"/>
                      </a:endParaRPr>
                    </a:p>
                  </a:txBody>
                  <a:tcPr marL="91450" marR="91450" marT="45725" marB="45725"/>
                </a:tc>
                <a:extLst>
                  <a:ext uri="{0D108BD9-81ED-4DB2-BD59-A6C34878D82A}">
                    <a16:rowId xmlns:a16="http://schemas.microsoft.com/office/drawing/2014/main" val="10000"/>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Conveyor Belt</a:t>
                      </a:r>
                      <a:endParaRPr sz="18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3000.00 </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Tank(10l)</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                       1500.00</a:t>
                      </a:r>
                      <a:endParaRPr sz="2400">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Mixing Component</a:t>
                      </a:r>
                      <a:endParaRPr sz="18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100.00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NEMA 17 Stepper Motor</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2</a:t>
                      </a:r>
                      <a:endParaRPr sz="18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3600.00</a:t>
                      </a:r>
                      <a:endParaRPr sz="1800">
                        <a:latin typeface="Arial"/>
                        <a:ea typeface="Arial"/>
                        <a:cs typeface="Arial"/>
                        <a:sym typeface="Arial"/>
                      </a:endParaRPr>
                    </a:p>
                  </a:txBody>
                  <a:tcPr marL="68575" marR="68575" marT="0" marB="0"/>
                </a:tc>
                <a:extLst>
                  <a:ext uri="{0D108BD9-81ED-4DB2-BD59-A6C34878D82A}">
                    <a16:rowId xmlns:a16="http://schemas.microsoft.com/office/drawing/2014/main" val="10004"/>
                  </a:ext>
                </a:extLst>
              </a:tr>
              <a:tr h="440275">
                <a:tc>
                  <a:txBody>
                    <a:bodyPr/>
                    <a:lstStyle/>
                    <a:p>
                      <a:pPr marL="0" marR="0" lvl="0" indent="0" algn="ctr" rtl="0">
                        <a:lnSpc>
                          <a:spcPct val="107000"/>
                        </a:lnSpc>
                        <a:spcBef>
                          <a:spcPts val="0"/>
                        </a:spcBef>
                        <a:spcAft>
                          <a:spcPts val="0"/>
                        </a:spcAft>
                        <a:buNone/>
                      </a:pPr>
                      <a:r>
                        <a:rPr lang="en-US" sz="2400" dirty="0">
                          <a:latin typeface="Arial"/>
                          <a:ea typeface="Arial"/>
                          <a:cs typeface="Arial"/>
                          <a:sym typeface="Arial"/>
                        </a:rPr>
                        <a:t>L293D Motor Driver</a:t>
                      </a:r>
                      <a:endParaRPr sz="2400" dirty="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3</a:t>
                      </a:r>
                      <a:endParaRPr sz="240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1470.00</a:t>
                      </a:r>
                      <a:endParaRPr sz="2400">
                        <a:latin typeface="Arial"/>
                        <a:ea typeface="Arial"/>
                        <a:cs typeface="Arial"/>
                        <a:sym typeface="Arial"/>
                      </a:endParaRPr>
                    </a:p>
                  </a:txBody>
                  <a:tcPr marL="68575" marR="68575" marT="0" marB="0">
                    <a:lnB w="12700"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40275">
                <a:tc>
                  <a:txBody>
                    <a:bodyPr/>
                    <a:lstStyle/>
                    <a:p>
                      <a:pPr marL="0" marR="0" lvl="0" indent="0" algn="ctr" rtl="0">
                        <a:lnSpc>
                          <a:spcPct val="107000"/>
                        </a:lnSpc>
                        <a:spcBef>
                          <a:spcPts val="0"/>
                        </a:spcBef>
                        <a:spcAft>
                          <a:spcPts val="0"/>
                        </a:spcAft>
                        <a:buNone/>
                      </a:pPr>
                      <a:r>
                        <a:rPr lang="en-US" sz="2300">
                          <a:latin typeface="Arial"/>
                          <a:ea typeface="Arial"/>
                          <a:cs typeface="Arial"/>
                          <a:sym typeface="Arial"/>
                        </a:rPr>
                        <a:t>Pipes(1m)</a:t>
                      </a:r>
                      <a:endParaRPr sz="17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5</a:t>
                      </a:r>
                      <a:endParaRPr sz="18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550.00</a:t>
                      </a:r>
                      <a:endParaRPr sz="1800">
                        <a:latin typeface="Arial"/>
                        <a:ea typeface="Arial"/>
                        <a:cs typeface="Arial"/>
                        <a:sym typeface="Arial"/>
                      </a:endParaRPr>
                    </a:p>
                  </a:txBody>
                  <a:tcPr marL="68575" marR="68575" marT="0" marB="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DC Motor for Mixer</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1</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    500.00</a:t>
                      </a:r>
                      <a:endParaRPr sz="1800">
                        <a:latin typeface="Arial"/>
                        <a:ea typeface="Arial"/>
                        <a:cs typeface="Arial"/>
                        <a:sym typeface="Arial"/>
                      </a:endParaRPr>
                    </a:p>
                  </a:txBody>
                  <a:tcPr marL="68575" marR="68575" marT="0" marB="0">
                    <a:lnT w="38100" cap="flat" cmpd="sng">
                      <a:solidFill>
                        <a:schemeClr val="lt1"/>
                      </a:solidFill>
                      <a:prstDash val="solid"/>
                      <a:round/>
                      <a:headEnd type="none" w="sm" len="sm"/>
                      <a:tailEnd type="none" w="sm" len="sm"/>
                    </a:lnT>
                  </a:tcPr>
                </a:tc>
                <a:extLst>
                  <a:ext uri="{0D108BD9-81ED-4DB2-BD59-A6C34878D82A}">
                    <a16:rowId xmlns:a16="http://schemas.microsoft.com/office/drawing/2014/main" val="10007"/>
                  </a:ext>
                </a:extLst>
              </a:tr>
              <a:tr h="440275">
                <a:tc>
                  <a:txBody>
                    <a:bodyPr/>
                    <a:lstStyle/>
                    <a:p>
                      <a:pPr marL="0" marR="0" lvl="0" indent="0" algn="ctr" rtl="0">
                        <a:lnSpc>
                          <a:spcPct val="107000"/>
                        </a:lnSpc>
                        <a:spcBef>
                          <a:spcPts val="0"/>
                        </a:spcBef>
                        <a:spcAft>
                          <a:spcPts val="0"/>
                        </a:spcAft>
                        <a:buNone/>
                      </a:pPr>
                      <a:r>
                        <a:rPr lang="en-US" sz="2400">
                          <a:latin typeface="Arial"/>
                          <a:ea typeface="Arial"/>
                          <a:cs typeface="Arial"/>
                          <a:sym typeface="Arial"/>
                        </a:rPr>
                        <a:t>Other Components</a:t>
                      </a:r>
                      <a:endParaRPr sz="24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endParaRPr sz="20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a:latin typeface="Arial"/>
                          <a:ea typeface="Arial"/>
                          <a:cs typeface="Arial"/>
                          <a:sym typeface="Arial"/>
                        </a:rPr>
                        <a:t>1000.00</a:t>
                      </a:r>
                      <a:endParaRPr sz="2400">
                        <a:latin typeface="Arial"/>
                        <a:ea typeface="Arial"/>
                        <a:cs typeface="Arial"/>
                        <a:sym typeface="Arial"/>
                      </a:endParaRPr>
                    </a:p>
                  </a:txBody>
                  <a:tcPr marL="68575" marR="68575" marT="0" marB="0"/>
                </a:tc>
                <a:extLst>
                  <a:ext uri="{0D108BD9-81ED-4DB2-BD59-A6C34878D82A}">
                    <a16:rowId xmlns:a16="http://schemas.microsoft.com/office/drawing/2014/main" val="10008"/>
                  </a:ext>
                </a:extLst>
              </a:tr>
              <a:tr h="506600">
                <a:tc>
                  <a:txBody>
                    <a:bodyPr/>
                    <a:lstStyle/>
                    <a:p>
                      <a:pPr marL="0" marR="0" lvl="0" indent="0" algn="l" rtl="0">
                        <a:lnSpc>
                          <a:spcPct val="107000"/>
                        </a:lnSpc>
                        <a:spcBef>
                          <a:spcPts val="0"/>
                        </a:spcBef>
                        <a:spcAft>
                          <a:spcPts val="0"/>
                        </a:spcAft>
                        <a:buNone/>
                      </a:pPr>
                      <a:endParaRPr sz="1100">
                        <a:latin typeface="Arial"/>
                        <a:ea typeface="Arial"/>
                        <a:cs typeface="Arial"/>
                        <a:sym typeface="Arial"/>
                      </a:endParaRPr>
                    </a:p>
                  </a:txBody>
                  <a:tcPr marL="68575" marR="68575" marT="0" marB="0"/>
                </a:tc>
                <a:tc>
                  <a:txBody>
                    <a:bodyPr/>
                    <a:lstStyle/>
                    <a:p>
                      <a:pPr marL="0" marR="0" lvl="0" indent="0" algn="ctr" rtl="0">
                        <a:lnSpc>
                          <a:spcPct val="107000"/>
                        </a:lnSpc>
                        <a:spcBef>
                          <a:spcPts val="0"/>
                        </a:spcBef>
                        <a:spcAft>
                          <a:spcPts val="0"/>
                        </a:spcAft>
                        <a:buNone/>
                      </a:pPr>
                      <a:r>
                        <a:rPr lang="en-US" sz="2600" b="1">
                          <a:latin typeface="Arial"/>
                          <a:ea typeface="Arial"/>
                          <a:cs typeface="Arial"/>
                          <a:sym typeface="Arial"/>
                        </a:rPr>
                        <a:t>TOTAL </a:t>
                      </a:r>
                      <a:endParaRPr sz="1200">
                        <a:latin typeface="Arial"/>
                        <a:ea typeface="Arial"/>
                        <a:cs typeface="Arial"/>
                        <a:sym typeface="Arial"/>
                      </a:endParaRPr>
                    </a:p>
                  </a:txBody>
                  <a:tcPr marL="68575" marR="68575" marT="0" marB="0"/>
                </a:tc>
                <a:tc>
                  <a:txBody>
                    <a:bodyPr/>
                    <a:lstStyle/>
                    <a:p>
                      <a:pPr marL="0" marR="0" lvl="0" indent="0" algn="r" rtl="0">
                        <a:lnSpc>
                          <a:spcPct val="107000"/>
                        </a:lnSpc>
                        <a:spcBef>
                          <a:spcPts val="0"/>
                        </a:spcBef>
                        <a:spcAft>
                          <a:spcPts val="0"/>
                        </a:spcAft>
                        <a:buNone/>
                      </a:pPr>
                      <a:r>
                        <a:rPr lang="en-US" sz="2400" b="1" dirty="0">
                          <a:latin typeface="Arial"/>
                          <a:ea typeface="Arial"/>
                          <a:cs typeface="Arial"/>
                          <a:sym typeface="Arial"/>
                        </a:rPr>
                        <a:t>24095.00</a:t>
                      </a:r>
                      <a:endParaRPr sz="2400" b="1" dirty="0">
                        <a:latin typeface="Arial"/>
                        <a:ea typeface="Arial"/>
                        <a:cs typeface="Arial"/>
                        <a:sym typeface="Arial"/>
                      </a:endParaRPr>
                    </a:p>
                  </a:txBody>
                  <a:tcPr marL="68575" marR="68575" marT="0" marB="0"/>
                </a:tc>
                <a:extLst>
                  <a:ext uri="{0D108BD9-81ED-4DB2-BD59-A6C34878D82A}">
                    <a16:rowId xmlns:a16="http://schemas.microsoft.com/office/drawing/2014/main" val="10009"/>
                  </a:ext>
                </a:extLst>
              </a:tr>
            </a:tbl>
          </a:graphicData>
        </a:graphic>
      </p:graphicFrame>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0"/>
                                        </p:tgtEl>
                                        <p:attrNameLst>
                                          <p:attrName>style.visibility</p:attrName>
                                        </p:attrNameLst>
                                      </p:cBhvr>
                                      <p:to>
                                        <p:strVal val="visible"/>
                                      </p:to>
                                    </p:set>
                                    <p:animEffect transition="in" filter="fade">
                                      <p:cBhvr>
                                        <p:cTn id="7" dur="500"/>
                                        <p:tgtEl>
                                          <p:spTgt spid="4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3"/>
                                        </p:tgtEl>
                                        <p:attrNameLst>
                                          <p:attrName>style.visibility</p:attrName>
                                        </p:attrNameLst>
                                      </p:cBhvr>
                                      <p:to>
                                        <p:strVal val="visible"/>
                                      </p:to>
                                    </p:set>
                                    <p:animEffect transition="in" filter="fade">
                                      <p:cBhvr>
                                        <p:cTn id="11" dur="300"/>
                                        <p:tgtEl>
                                          <p:spTgt spid="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8"/>
          <p:cNvSpPr/>
          <p:nvPr/>
        </p:nvSpPr>
        <p:spPr>
          <a:xfrm>
            <a:off x="770850" y="943650"/>
            <a:ext cx="1435500" cy="1422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 name="Google Shape;460;p38"/>
          <p:cNvPicPr preferRelativeResize="0"/>
          <p:nvPr/>
        </p:nvPicPr>
        <p:blipFill>
          <a:blip r:embed="rId3">
            <a:alphaModFix/>
          </a:blip>
          <a:stretch>
            <a:fillRect/>
          </a:stretch>
        </p:blipFill>
        <p:spPr>
          <a:xfrm>
            <a:off x="6655800" y="3429000"/>
            <a:ext cx="4475371" cy="2983572"/>
          </a:xfrm>
          <a:prstGeom prst="rect">
            <a:avLst/>
          </a:prstGeom>
          <a:noFill/>
          <a:ln>
            <a:noFill/>
          </a:ln>
        </p:spPr>
      </p:pic>
      <p:sp>
        <p:nvSpPr>
          <p:cNvPr id="461" name="Google Shape;461;p38"/>
          <p:cNvSpPr txBox="1">
            <a:spLocks noGrp="1"/>
          </p:cNvSpPr>
          <p:nvPr>
            <p:ph type="title"/>
          </p:nvPr>
        </p:nvSpPr>
        <p:spPr>
          <a:xfrm>
            <a:off x="952500" y="1144825"/>
            <a:ext cx="9522300" cy="2478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sz="7900" b="1">
                <a:latin typeface="Arial"/>
                <a:ea typeface="Arial"/>
                <a:cs typeface="Arial"/>
                <a:sym typeface="Arial"/>
              </a:rPr>
              <a:t>Individual </a:t>
            </a:r>
            <a:endParaRPr sz="7900" b="1">
              <a:latin typeface="Arial"/>
              <a:ea typeface="Arial"/>
              <a:cs typeface="Arial"/>
              <a:sym typeface="Arial"/>
            </a:endParaRPr>
          </a:p>
          <a:p>
            <a:pPr marL="0" lvl="0" indent="0" algn="l" rtl="0">
              <a:spcBef>
                <a:spcPts val="0"/>
              </a:spcBef>
              <a:spcAft>
                <a:spcPts val="0"/>
              </a:spcAft>
              <a:buNone/>
            </a:pPr>
            <a:r>
              <a:rPr lang="en-US" sz="7900" b="1">
                <a:latin typeface="Arial"/>
                <a:ea typeface="Arial"/>
                <a:cs typeface="Arial"/>
                <a:sym typeface="Arial"/>
              </a:rPr>
              <a:t>Contribution</a:t>
            </a:r>
            <a:endParaRPr sz="7900" b="1">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Effect transition="in" filter="fade">
                                      <p:cBhvr>
                                        <p:cTn id="7" dur="300"/>
                                        <p:tgtEl>
                                          <p:spTgt spid="461"/>
                                        </p:tgtEl>
                                      </p:cBhvr>
                                    </p:animEffect>
                                  </p:childTnLst>
                                </p:cTn>
                              </p:par>
                              <p:par>
                                <p:cTn id="8" presetID="10" presetClass="entr" presetSubtype="0" fill="hold" nodeType="withEffect">
                                  <p:stCondLst>
                                    <p:cond delay="0"/>
                                  </p:stCondLst>
                                  <p:childTnLst>
                                    <p:set>
                                      <p:cBhvr>
                                        <p:cTn id="9" dur="1" fill="hold">
                                          <p:stCondLst>
                                            <p:cond delay="0"/>
                                          </p:stCondLst>
                                        </p:cTn>
                                        <p:tgtEl>
                                          <p:spTgt spid="460"/>
                                        </p:tgtEl>
                                        <p:attrNameLst>
                                          <p:attrName>style.visibility</p:attrName>
                                        </p:attrNameLst>
                                      </p:cBhvr>
                                      <p:to>
                                        <p:strVal val="visible"/>
                                      </p:to>
                                    </p:set>
                                    <p:animEffect transition="in" filter="fade">
                                      <p:cBhvr>
                                        <p:cTn id="10" dur="300"/>
                                        <p:tgtEl>
                                          <p:spTgt spid="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9"/>
          <p:cNvSpPr txBox="1">
            <a:spLocks noGrp="1"/>
          </p:cNvSpPr>
          <p:nvPr>
            <p:ph type="title"/>
          </p:nvPr>
        </p:nvSpPr>
        <p:spPr>
          <a:xfrm>
            <a:off x="964025" y="879075"/>
            <a:ext cx="100464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Member 1: Githmi P H (204061V)</a:t>
            </a:r>
            <a:endParaRPr sz="4460">
              <a:latin typeface="Arial"/>
              <a:ea typeface="Arial"/>
              <a:cs typeface="Arial"/>
              <a:sym typeface="Arial"/>
            </a:endParaRPr>
          </a:p>
        </p:txBody>
      </p:sp>
      <p:sp>
        <p:nvSpPr>
          <p:cNvPr id="468" name="Google Shape;468;p39"/>
          <p:cNvSpPr txBox="1">
            <a:spLocks noGrp="1"/>
          </p:cNvSpPr>
          <p:nvPr>
            <p:ph type="body" idx="1"/>
          </p:nvPr>
        </p:nvSpPr>
        <p:spPr>
          <a:xfrm>
            <a:off x="1097325" y="2211355"/>
            <a:ext cx="10312500" cy="2795100"/>
          </a:xfrm>
          <a:prstGeom prst="rect">
            <a:avLst/>
          </a:prstGeom>
          <a:solidFill>
            <a:schemeClr val="lt1"/>
          </a:solidFill>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500" b="1" dirty="0">
                <a:solidFill>
                  <a:schemeClr val="lt2"/>
                </a:solidFill>
                <a:latin typeface="Arial"/>
                <a:ea typeface="Arial"/>
                <a:cs typeface="Arial"/>
                <a:sym typeface="Arial"/>
              </a:rPr>
              <a:t>Responsibilities:</a:t>
            </a:r>
            <a:r>
              <a:rPr lang="en-US" sz="2800" dirty="0">
                <a:solidFill>
                  <a:schemeClr val="lt2"/>
                </a:solidFill>
                <a:latin typeface="Arial"/>
                <a:ea typeface="Arial"/>
                <a:cs typeface="Arial"/>
                <a:sym typeface="Arial"/>
              </a:rPr>
              <a:t> </a:t>
            </a:r>
            <a:endParaRPr sz="2800" dirty="0">
              <a:solidFill>
                <a:schemeClr val="lt2"/>
              </a:solidFill>
              <a:latin typeface="Arial"/>
              <a:ea typeface="Arial"/>
              <a:cs typeface="Arial"/>
              <a:sym typeface="Arial"/>
            </a:endParaRPr>
          </a:p>
          <a:p>
            <a:pPr marL="457200" lvl="0" indent="-431800" algn="just" rtl="0">
              <a:lnSpc>
                <a:spcPct val="150000"/>
              </a:lnSpc>
              <a:spcBef>
                <a:spcPts val="1000"/>
              </a:spcBef>
              <a:spcAft>
                <a:spcPts val="0"/>
              </a:spcAft>
              <a:buSzPts val="3200"/>
              <a:buChar char="➔"/>
            </a:pPr>
            <a:r>
              <a:rPr lang="en-US" sz="3200" dirty="0">
                <a:latin typeface="Arial"/>
                <a:ea typeface="Arial"/>
                <a:cs typeface="Arial"/>
                <a:sym typeface="Arial"/>
              </a:rPr>
              <a:t>Developing C code for the </a:t>
            </a:r>
            <a:r>
              <a:rPr lang="en-US" sz="3200" b="1" dirty="0">
                <a:latin typeface="Arial"/>
                <a:ea typeface="Arial"/>
                <a:cs typeface="Arial"/>
                <a:sym typeface="Arial"/>
              </a:rPr>
              <a:t>IR Sensor</a:t>
            </a:r>
            <a:r>
              <a:rPr lang="en-US" sz="3200" dirty="0">
                <a:latin typeface="Arial"/>
                <a:ea typeface="Arial"/>
                <a:cs typeface="Arial"/>
                <a:sym typeface="Arial"/>
              </a:rPr>
              <a:t> and </a:t>
            </a:r>
            <a:r>
              <a:rPr lang="en-US" sz="3200" b="1" dirty="0">
                <a:latin typeface="Arial"/>
                <a:ea typeface="Arial"/>
                <a:cs typeface="Arial"/>
                <a:sym typeface="Arial"/>
              </a:rPr>
              <a:t>Stepper Motors</a:t>
            </a:r>
            <a:r>
              <a:rPr lang="en-US" sz="3200" dirty="0">
                <a:latin typeface="Arial"/>
                <a:ea typeface="Arial"/>
                <a:cs typeface="Arial"/>
                <a:sym typeface="Arial"/>
              </a:rPr>
              <a:t> </a:t>
            </a:r>
            <a:endParaRPr sz="3200" dirty="0">
              <a:latin typeface="Arial"/>
              <a:ea typeface="Arial"/>
              <a:cs typeface="Arial"/>
              <a:sym typeface="Arial"/>
            </a:endParaRPr>
          </a:p>
          <a:p>
            <a:pPr marL="457200" lvl="0" indent="-431800" algn="just" rtl="0">
              <a:lnSpc>
                <a:spcPct val="150000"/>
              </a:lnSpc>
              <a:spcBef>
                <a:spcPts val="0"/>
              </a:spcBef>
              <a:spcAft>
                <a:spcPts val="0"/>
              </a:spcAft>
              <a:buSzPts val="3200"/>
              <a:buChar char="➔"/>
            </a:pPr>
            <a:r>
              <a:rPr lang="en-US" sz="3200" dirty="0">
                <a:latin typeface="Arial"/>
                <a:ea typeface="Arial"/>
                <a:cs typeface="Arial"/>
                <a:sym typeface="Arial"/>
              </a:rPr>
              <a:t>Connecting the IR sensor and stepper motors to the Atmega32 microcontroller. </a:t>
            </a:r>
            <a:endParaRPr sz="3200" dirty="0">
              <a:latin typeface="Arial"/>
              <a:ea typeface="Arial"/>
              <a:cs typeface="Arial"/>
              <a:sym typeface="Arial"/>
            </a:endParaRPr>
          </a:p>
          <a:p>
            <a:pPr marL="0" lvl="0" indent="0" algn="l" rtl="0">
              <a:spcBef>
                <a:spcPts val="1000"/>
              </a:spcBef>
              <a:spcAft>
                <a:spcPts val="0"/>
              </a:spcAft>
              <a:buNone/>
            </a:pPr>
            <a:endParaRPr dirty="0">
              <a:latin typeface="Arial"/>
              <a:ea typeface="Arial"/>
              <a:cs typeface="Arial"/>
              <a:sym typeface="Arial"/>
            </a:endParaRPr>
          </a:p>
        </p:txBody>
      </p:sp>
      <p:sp>
        <p:nvSpPr>
          <p:cNvPr id="469" name="Google Shape;469;p3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0"/>
          <p:cNvSpPr txBox="1">
            <a:spLocks noGrp="1"/>
          </p:cNvSpPr>
          <p:nvPr>
            <p:ph type="title"/>
          </p:nvPr>
        </p:nvSpPr>
        <p:spPr>
          <a:xfrm>
            <a:off x="971548" y="7226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u="sng">
                <a:latin typeface="Arial"/>
                <a:ea typeface="Arial"/>
                <a:cs typeface="Arial"/>
                <a:sym typeface="Arial"/>
              </a:rPr>
              <a:t>Stepper Motor</a:t>
            </a:r>
            <a:endParaRPr u="sng">
              <a:latin typeface="Arial"/>
              <a:ea typeface="Arial"/>
              <a:cs typeface="Arial"/>
              <a:sym typeface="Arial"/>
            </a:endParaRPr>
          </a:p>
        </p:txBody>
      </p:sp>
      <p:sp>
        <p:nvSpPr>
          <p:cNvPr id="476" name="Google Shape;476;p4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28</a:t>
            </a:fld>
            <a:endParaRPr/>
          </a:p>
        </p:txBody>
      </p:sp>
      <p:sp>
        <p:nvSpPr>
          <p:cNvPr id="477" name="Google Shape;477;p40"/>
          <p:cNvSpPr txBox="1"/>
          <p:nvPr/>
        </p:nvSpPr>
        <p:spPr>
          <a:xfrm>
            <a:off x="898648" y="1816650"/>
            <a:ext cx="10029000" cy="3431700"/>
          </a:xfrm>
          <a:prstGeom prst="rect">
            <a:avLst/>
          </a:prstGeom>
          <a:noFill/>
          <a:ln>
            <a:noFill/>
          </a:ln>
        </p:spPr>
        <p:txBody>
          <a:bodyPr spcFirstLastPara="1" wrap="square" lIns="91425" tIns="91425" rIns="91425" bIns="91425" anchor="t" anchorCtr="0">
            <a:spAutoFit/>
          </a:bodyPr>
          <a:lstStyle/>
          <a:p>
            <a:pPr marL="457200" lvl="0" indent="-431800" algn="l" rtl="0">
              <a:lnSpc>
                <a:spcPct val="115000"/>
              </a:lnSpc>
              <a:spcBef>
                <a:spcPts val="1200"/>
              </a:spcBef>
              <a:spcAft>
                <a:spcPts val="0"/>
              </a:spcAft>
              <a:buSzPts val="3200"/>
              <a:buChar char="●"/>
            </a:pPr>
            <a:r>
              <a:rPr lang="en-US" sz="3200" dirty="0"/>
              <a:t>Step Angle: 1.8°</a:t>
            </a:r>
            <a:endParaRPr sz="3200" dirty="0"/>
          </a:p>
          <a:p>
            <a:pPr marL="457200" lvl="0" indent="-431800" algn="l" rtl="0">
              <a:lnSpc>
                <a:spcPct val="115000"/>
              </a:lnSpc>
              <a:spcBef>
                <a:spcPts val="0"/>
              </a:spcBef>
              <a:spcAft>
                <a:spcPts val="0"/>
              </a:spcAft>
              <a:buSzPts val="3200"/>
              <a:buChar char="●"/>
            </a:pPr>
            <a:r>
              <a:rPr lang="en-US" sz="3200" dirty="0"/>
              <a:t>Driving Voltage(Max): 24 V</a:t>
            </a:r>
            <a:endParaRPr sz="3200" dirty="0"/>
          </a:p>
          <a:p>
            <a:pPr marL="457200" lvl="0" indent="-431800" algn="l" rtl="0">
              <a:lnSpc>
                <a:spcPct val="115000"/>
              </a:lnSpc>
              <a:spcBef>
                <a:spcPts val="0"/>
              </a:spcBef>
              <a:spcAft>
                <a:spcPts val="0"/>
              </a:spcAft>
              <a:buSzPts val="3200"/>
              <a:buChar char="●"/>
            </a:pPr>
            <a:r>
              <a:rPr lang="en-US" sz="3200" dirty="0"/>
              <a:t>Rated Current(Max): 0.6A</a:t>
            </a:r>
            <a:endParaRPr sz="3200" dirty="0"/>
          </a:p>
          <a:p>
            <a:pPr marL="457200" lvl="0" indent="-431800" algn="l" rtl="0">
              <a:lnSpc>
                <a:spcPct val="115000"/>
              </a:lnSpc>
              <a:spcBef>
                <a:spcPts val="0"/>
              </a:spcBef>
              <a:spcAft>
                <a:spcPts val="0"/>
              </a:spcAft>
              <a:buSzPts val="3200"/>
              <a:buChar char="●"/>
            </a:pPr>
            <a:r>
              <a:rPr lang="en-US" sz="3200" dirty="0"/>
              <a:t>Holding Torque: 12Ncm</a:t>
            </a:r>
            <a:endParaRPr sz="3200" dirty="0"/>
          </a:p>
          <a:p>
            <a:pPr marL="457200" lvl="0" indent="0" algn="l" rtl="0">
              <a:lnSpc>
                <a:spcPct val="115000"/>
              </a:lnSpc>
              <a:spcBef>
                <a:spcPts val="1200"/>
              </a:spcBef>
              <a:spcAft>
                <a:spcPts val="0"/>
              </a:spcAft>
              <a:buNone/>
            </a:pPr>
            <a:endParaRPr sz="2500" dirty="0"/>
          </a:p>
          <a:p>
            <a:pPr marL="0" lvl="0" indent="0" algn="l" rtl="0">
              <a:spcBef>
                <a:spcPts val="1200"/>
              </a:spcBef>
              <a:spcAft>
                <a:spcPts val="0"/>
              </a:spcAft>
              <a:buNone/>
            </a:pPr>
            <a:endParaRPr sz="1500" dirty="0"/>
          </a:p>
        </p:txBody>
      </p:sp>
      <p:pic>
        <p:nvPicPr>
          <p:cNvPr id="478" name="Google Shape;478;p40"/>
          <p:cNvPicPr preferRelativeResize="0"/>
          <p:nvPr/>
        </p:nvPicPr>
        <p:blipFill rotWithShape="1">
          <a:blip r:embed="rId3">
            <a:alphaModFix/>
          </a:blip>
          <a:srcRect l="8154" t="4388" r="-5119" b="4379"/>
          <a:stretch/>
        </p:blipFill>
        <p:spPr>
          <a:xfrm>
            <a:off x="5774487" y="4321375"/>
            <a:ext cx="2291076" cy="2155626"/>
          </a:xfrm>
          <a:prstGeom prst="rect">
            <a:avLst/>
          </a:prstGeom>
          <a:noFill/>
          <a:ln>
            <a:noFill/>
          </a:ln>
        </p:spPr>
      </p:pic>
      <p:pic>
        <p:nvPicPr>
          <p:cNvPr id="479" name="Google Shape;479;p40"/>
          <p:cNvPicPr preferRelativeResize="0"/>
          <p:nvPr/>
        </p:nvPicPr>
        <p:blipFill>
          <a:blip r:embed="rId4">
            <a:alphaModFix/>
          </a:blip>
          <a:stretch>
            <a:fillRect/>
          </a:stretch>
        </p:blipFill>
        <p:spPr>
          <a:xfrm>
            <a:off x="7101350" y="1037325"/>
            <a:ext cx="3953025" cy="3149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964026" y="879075"/>
            <a:ext cx="64122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L293D Motor Driver</a:t>
            </a:r>
            <a:endParaRPr sz="4460">
              <a:latin typeface="Arial"/>
              <a:ea typeface="Arial"/>
              <a:cs typeface="Arial"/>
              <a:sym typeface="Arial"/>
            </a:endParaRPr>
          </a:p>
        </p:txBody>
      </p:sp>
      <p:sp>
        <p:nvSpPr>
          <p:cNvPr id="486" name="Google Shape;486;p4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29</a:t>
            </a:fld>
            <a:endParaRPr/>
          </a:p>
        </p:txBody>
      </p:sp>
      <p:sp>
        <p:nvSpPr>
          <p:cNvPr id="487" name="Google Shape;487;p41"/>
          <p:cNvSpPr txBox="1"/>
          <p:nvPr/>
        </p:nvSpPr>
        <p:spPr>
          <a:xfrm>
            <a:off x="1049975" y="1940450"/>
            <a:ext cx="8466300" cy="21549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SzPts val="3200"/>
              <a:buChar char="●"/>
            </a:pPr>
            <a:r>
              <a:rPr lang="en-US" sz="3200"/>
              <a:t>Supply Voltage(Max) : 36V</a:t>
            </a:r>
            <a:endParaRPr sz="3200"/>
          </a:p>
          <a:p>
            <a:pPr marL="457200" lvl="0" indent="-431800" algn="l" rtl="0">
              <a:spcBef>
                <a:spcPts val="0"/>
              </a:spcBef>
              <a:spcAft>
                <a:spcPts val="0"/>
              </a:spcAft>
              <a:buSzPts val="3200"/>
              <a:buChar char="●"/>
            </a:pPr>
            <a:r>
              <a:rPr lang="en-US" sz="3200"/>
              <a:t>Input Voltage(Max) : 7V</a:t>
            </a:r>
            <a:endParaRPr sz="3200"/>
          </a:p>
          <a:p>
            <a:pPr marL="457200" lvl="0" indent="-431800" algn="l" rtl="0">
              <a:spcBef>
                <a:spcPts val="0"/>
              </a:spcBef>
              <a:spcAft>
                <a:spcPts val="0"/>
              </a:spcAft>
              <a:buSzPts val="3200"/>
              <a:buChar char="●"/>
            </a:pPr>
            <a:r>
              <a:rPr lang="en-US" sz="3200"/>
              <a:t>Output Current(Max) : 1.2A</a:t>
            </a:r>
            <a:endParaRPr sz="3200"/>
          </a:p>
          <a:p>
            <a:pPr marL="0" lvl="0" indent="0" algn="l" rtl="0">
              <a:spcBef>
                <a:spcPts val="0"/>
              </a:spcBef>
              <a:spcAft>
                <a:spcPts val="0"/>
              </a:spcAft>
              <a:buNone/>
            </a:pPr>
            <a:endParaRPr sz="3200"/>
          </a:p>
        </p:txBody>
      </p:sp>
      <p:pic>
        <p:nvPicPr>
          <p:cNvPr id="488" name="Google Shape;488;p41"/>
          <p:cNvPicPr preferRelativeResize="0"/>
          <p:nvPr/>
        </p:nvPicPr>
        <p:blipFill>
          <a:blip r:embed="rId3">
            <a:alphaModFix/>
          </a:blip>
          <a:stretch>
            <a:fillRect/>
          </a:stretch>
        </p:blipFill>
        <p:spPr>
          <a:xfrm>
            <a:off x="5023750" y="3910027"/>
            <a:ext cx="3335937" cy="2566975"/>
          </a:xfrm>
          <a:prstGeom prst="rect">
            <a:avLst/>
          </a:prstGeom>
          <a:noFill/>
          <a:ln>
            <a:noFill/>
          </a:ln>
        </p:spPr>
      </p:pic>
      <p:pic>
        <p:nvPicPr>
          <p:cNvPr id="489" name="Google Shape;489;p41"/>
          <p:cNvPicPr preferRelativeResize="0"/>
          <p:nvPr/>
        </p:nvPicPr>
        <p:blipFill>
          <a:blip r:embed="rId4">
            <a:alphaModFix/>
          </a:blip>
          <a:stretch>
            <a:fillRect/>
          </a:stretch>
        </p:blipFill>
        <p:spPr>
          <a:xfrm>
            <a:off x="7716575" y="1076550"/>
            <a:ext cx="3522926" cy="3522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17"/>
          <p:cNvPicPr preferRelativeResize="0"/>
          <p:nvPr/>
        </p:nvPicPr>
        <p:blipFill rotWithShape="1">
          <a:blip r:embed="rId3">
            <a:alphaModFix/>
          </a:blip>
          <a:srcRect/>
          <a:stretch/>
        </p:blipFill>
        <p:spPr>
          <a:xfrm>
            <a:off x="9683473" y="97650"/>
            <a:ext cx="2188328" cy="2188350"/>
          </a:xfrm>
          <a:prstGeom prst="rect">
            <a:avLst/>
          </a:prstGeom>
          <a:noFill/>
          <a:ln>
            <a:noFill/>
          </a:ln>
        </p:spPr>
      </p:pic>
      <p:sp>
        <p:nvSpPr>
          <p:cNvPr id="231" name="Google Shape;231;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dirty="0">
                <a:latin typeface="Arial"/>
                <a:ea typeface="Arial"/>
                <a:cs typeface="Arial"/>
                <a:sym typeface="Arial"/>
              </a:rPr>
              <a:t>Problem in brief</a:t>
            </a:r>
            <a:endParaRPr sz="4500" dirty="0">
              <a:latin typeface="Arial"/>
              <a:ea typeface="Arial"/>
              <a:cs typeface="Arial"/>
              <a:sym typeface="Arial"/>
            </a:endParaRPr>
          </a:p>
        </p:txBody>
      </p:sp>
      <p:sp>
        <p:nvSpPr>
          <p:cNvPr id="232" name="Google Shape;232;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233" name="Google Shape;233;p17"/>
          <p:cNvSpPr txBox="1">
            <a:spLocks noGrp="1"/>
          </p:cNvSpPr>
          <p:nvPr>
            <p:ph type="body" idx="1"/>
          </p:nvPr>
        </p:nvSpPr>
        <p:spPr>
          <a:xfrm>
            <a:off x="1729251" y="2431799"/>
            <a:ext cx="9051000" cy="3570000"/>
          </a:xfrm>
          <a:prstGeom prst="rect">
            <a:avLst/>
          </a:prstGeom>
          <a:noFill/>
          <a:ln>
            <a:noFill/>
          </a:ln>
        </p:spPr>
        <p:txBody>
          <a:bodyPr spcFirstLastPara="1" wrap="square" lIns="0" tIns="0" rIns="0" bIns="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2800" dirty="0">
                <a:latin typeface="Arial"/>
                <a:ea typeface="Arial"/>
                <a:cs typeface="Arial"/>
                <a:sym typeface="Arial"/>
              </a:rPr>
              <a:t>After the latex is collected from a rubber tree through the process of rubber tapping, the makers have to make rubber sheet. Here, the accuracy and quality of the rubber mixture are low as the ingredients are measured by the people. And also, the labor cost is high and the amount of output is low in manual processing.</a:t>
            </a:r>
            <a:endParaRPr sz="2800" dirty="0">
              <a:latin typeface="Arial"/>
              <a:ea typeface="Arial"/>
              <a:cs typeface="Arial"/>
              <a:sym typeface="Arial"/>
            </a:endParaRPr>
          </a:p>
          <a:p>
            <a:pPr marL="0" lvl="0" indent="0" algn="just" rtl="0">
              <a:lnSpc>
                <a:spcPct val="100000"/>
              </a:lnSpc>
              <a:spcBef>
                <a:spcPts val="1200"/>
              </a:spcBef>
              <a:spcAft>
                <a:spcPts val="0"/>
              </a:spcAft>
              <a:buClr>
                <a:schemeClr val="dk1"/>
              </a:buClr>
              <a:buSzPts val="1600"/>
              <a:buNone/>
            </a:pPr>
            <a:endParaRPr sz="2800" dirty="0">
              <a:latin typeface="Arial"/>
              <a:ea typeface="Arial"/>
              <a:cs typeface="Arial"/>
              <a:sym typeface="Arial"/>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10"/>
                                        <p:tgtEl>
                                          <p:spTgt spid="231"/>
                                        </p:tgtEl>
                                      </p:cBhvr>
                                    </p:animEffect>
                                  </p:childTnLst>
                                </p:cTn>
                              </p:par>
                            </p:childTnLst>
                          </p:cTn>
                        </p:par>
                        <p:par>
                          <p:cTn id="8" fill="hold">
                            <p:stCondLst>
                              <p:cond delay="10"/>
                            </p:stCondLst>
                            <p:childTnLst>
                              <p:par>
                                <p:cTn id="9" presetID="10" presetClass="entr" presetSubtype="0" fill="hold" nodeType="afterEffect">
                                  <p:stCondLst>
                                    <p:cond delay="0"/>
                                  </p:stCondLst>
                                  <p:childTnLst>
                                    <p:set>
                                      <p:cBhvr>
                                        <p:cTn id="10" dur="1" fill="hold">
                                          <p:stCondLst>
                                            <p:cond delay="0"/>
                                          </p:stCondLst>
                                        </p:cTn>
                                        <p:tgtEl>
                                          <p:spTgt spid="233">
                                            <p:txEl>
                                              <p:pRg st="0" end="0"/>
                                            </p:txEl>
                                          </p:spTgt>
                                        </p:tgtEl>
                                        <p:attrNameLst>
                                          <p:attrName>style.visibility</p:attrName>
                                        </p:attrNameLst>
                                      </p:cBhvr>
                                      <p:to>
                                        <p:strVal val="visible"/>
                                      </p:to>
                                    </p:set>
                                    <p:animEffect transition="in" filter="fade">
                                      <p:cBhvr>
                                        <p:cTn id="11" dur="500"/>
                                        <p:tgtEl>
                                          <p:spTgt spid="233">
                                            <p:txEl>
                                              <p:pRg st="0" end="0"/>
                                            </p:txEl>
                                          </p:spTgt>
                                        </p:tgtEl>
                                      </p:cBhvr>
                                    </p:animEffect>
                                  </p:childTnLst>
                                </p:cTn>
                              </p:par>
                            </p:childTnLst>
                          </p:cTn>
                        </p:par>
                        <p:par>
                          <p:cTn id="12" fill="hold">
                            <p:stCondLst>
                              <p:cond delay="510"/>
                            </p:stCondLst>
                            <p:childTnLst>
                              <p:par>
                                <p:cTn id="13" presetID="10" presetClass="entr" presetSubtype="0" fill="hold" nodeType="afterEffect">
                                  <p:stCondLst>
                                    <p:cond delay="0"/>
                                  </p:stCondLst>
                                  <p:childTnLst>
                                    <p:set>
                                      <p:cBhvr>
                                        <p:cTn id="14" dur="1" fill="hold">
                                          <p:stCondLst>
                                            <p:cond delay="0"/>
                                          </p:stCondLst>
                                        </p:cTn>
                                        <p:tgtEl>
                                          <p:spTgt spid="233">
                                            <p:txEl>
                                              <p:pRg st="1" end="1"/>
                                            </p:txEl>
                                          </p:spTgt>
                                        </p:tgtEl>
                                        <p:attrNameLst>
                                          <p:attrName>style.visibility</p:attrName>
                                        </p:attrNameLst>
                                      </p:cBhvr>
                                      <p:to>
                                        <p:strVal val="visible"/>
                                      </p:to>
                                    </p:set>
                                    <p:animEffect transition="in" filter="fade">
                                      <p:cBhvr>
                                        <p:cTn id="15" dur="500"/>
                                        <p:tgtEl>
                                          <p:spTgt spid="2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42"/>
          <p:cNvPicPr preferRelativeResize="0"/>
          <p:nvPr/>
        </p:nvPicPr>
        <p:blipFill>
          <a:blip r:embed="rId3">
            <a:alphaModFix/>
          </a:blip>
          <a:stretch>
            <a:fillRect/>
          </a:stretch>
        </p:blipFill>
        <p:spPr>
          <a:xfrm>
            <a:off x="5760875" y="3773100"/>
            <a:ext cx="4542924" cy="2806925"/>
          </a:xfrm>
          <a:prstGeom prst="rect">
            <a:avLst/>
          </a:prstGeom>
          <a:noFill/>
          <a:ln>
            <a:noFill/>
          </a:ln>
        </p:spPr>
      </p:pic>
      <p:sp>
        <p:nvSpPr>
          <p:cNvPr id="496" name="Google Shape;496;p42"/>
          <p:cNvSpPr>
            <a:spLocks noGrp="1"/>
          </p:cNvSpPr>
          <p:nvPr>
            <p:ph type="chart" idx="2"/>
          </p:nvPr>
        </p:nvSpPr>
        <p:spPr>
          <a:xfrm>
            <a:off x="952500" y="1939100"/>
            <a:ext cx="11033700" cy="4221000"/>
          </a:xfrm>
          <a:prstGeom prst="rect">
            <a:avLst/>
          </a:prstGeom>
        </p:spPr>
        <p:txBody>
          <a:bodyPr spcFirstLastPara="1" wrap="square" lIns="91425" tIns="45700" rIns="91425" bIns="45700" anchor="t" anchorCtr="0">
            <a:noAutofit/>
          </a:bodyPr>
          <a:lstStyle/>
          <a:p>
            <a:pPr marL="457200" lvl="0" indent="-431800" algn="l" rtl="0">
              <a:lnSpc>
                <a:spcPct val="115000"/>
              </a:lnSpc>
              <a:spcBef>
                <a:spcPts val="1200"/>
              </a:spcBef>
              <a:spcAft>
                <a:spcPts val="0"/>
              </a:spcAft>
              <a:buClr>
                <a:schemeClr val="dk1"/>
              </a:buClr>
              <a:buSzPts val="3200"/>
              <a:buChar char="●"/>
            </a:pPr>
            <a:r>
              <a:rPr lang="en-US" sz="3200">
                <a:solidFill>
                  <a:schemeClr val="dk1"/>
                </a:solidFill>
                <a:latin typeface="Arial"/>
                <a:ea typeface="Arial"/>
                <a:cs typeface="Arial"/>
                <a:sym typeface="Arial"/>
              </a:rPr>
              <a:t>Max Current:  20mA</a:t>
            </a:r>
            <a:endParaRPr sz="3200">
              <a:solidFill>
                <a:schemeClr val="dk1"/>
              </a:solidFill>
              <a:latin typeface="Arial"/>
              <a:ea typeface="Arial"/>
              <a:cs typeface="Arial"/>
              <a:sym typeface="Arial"/>
            </a:endParaRPr>
          </a:p>
          <a:p>
            <a:pPr marL="457200" lvl="0" indent="-431800" algn="l" rtl="0">
              <a:lnSpc>
                <a:spcPct val="115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Max Voltage:  5V</a:t>
            </a:r>
            <a:endParaRPr sz="3200">
              <a:solidFill>
                <a:schemeClr val="dk1"/>
              </a:solidFill>
              <a:latin typeface="Arial"/>
              <a:ea typeface="Arial"/>
              <a:cs typeface="Arial"/>
              <a:sym typeface="Arial"/>
            </a:endParaRPr>
          </a:p>
          <a:p>
            <a:pPr marL="457200" lvl="0" indent="-431800" algn="l" rtl="0">
              <a:lnSpc>
                <a:spcPct val="115000"/>
              </a:lnSpc>
              <a:spcBef>
                <a:spcPts val="0"/>
              </a:spcBef>
              <a:spcAft>
                <a:spcPts val="0"/>
              </a:spcAft>
              <a:buClr>
                <a:schemeClr val="dk1"/>
              </a:buClr>
              <a:buSzPts val="3200"/>
              <a:buChar char="●"/>
            </a:pPr>
            <a:r>
              <a:rPr lang="en-US" sz="3200">
                <a:solidFill>
                  <a:schemeClr val="dk1"/>
                </a:solidFill>
                <a:latin typeface="Arial"/>
                <a:ea typeface="Arial"/>
                <a:cs typeface="Arial"/>
                <a:sym typeface="Arial"/>
              </a:rPr>
              <a:t>Detect Distance Range:  0cm -20cm</a:t>
            </a:r>
            <a:endParaRPr sz="32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1600" i="1" u="sng">
              <a:solidFill>
                <a:srgbClr val="6D9EEB"/>
              </a:solidFill>
              <a:latin typeface="Arial"/>
              <a:ea typeface="Arial"/>
              <a:cs typeface="Arial"/>
              <a:sym typeface="Arial"/>
            </a:endParaRPr>
          </a:p>
          <a:p>
            <a:pPr marL="0" lvl="0" indent="0" algn="l" rtl="0">
              <a:spcBef>
                <a:spcPts val="1200"/>
              </a:spcBef>
              <a:spcAft>
                <a:spcPts val="0"/>
              </a:spcAft>
              <a:buNone/>
            </a:pPr>
            <a:endParaRPr>
              <a:latin typeface="Arial"/>
              <a:ea typeface="Arial"/>
              <a:cs typeface="Arial"/>
              <a:sym typeface="Arial"/>
            </a:endParaRPr>
          </a:p>
        </p:txBody>
      </p:sp>
      <p:sp>
        <p:nvSpPr>
          <p:cNvPr id="497" name="Google Shape;497;p42"/>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u="sng">
                <a:latin typeface="Arial"/>
                <a:ea typeface="Arial"/>
                <a:cs typeface="Arial"/>
                <a:sym typeface="Arial"/>
              </a:rPr>
              <a:t>IR Sensor</a:t>
            </a:r>
            <a:endParaRPr u="sng">
              <a:latin typeface="Arial"/>
              <a:ea typeface="Arial"/>
              <a:cs typeface="Arial"/>
              <a:sym typeface="Arial"/>
            </a:endParaRPr>
          </a:p>
        </p:txBody>
      </p:sp>
      <p:sp>
        <p:nvSpPr>
          <p:cNvPr id="498" name="Google Shape;498;p4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971548" y="4495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505" name="Google Shape;505;p4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31</a:t>
            </a:fld>
            <a:endParaRPr/>
          </a:p>
        </p:txBody>
      </p:sp>
      <p:pic>
        <p:nvPicPr>
          <p:cNvPr id="506" name="Google Shape;506;p43"/>
          <p:cNvPicPr preferRelativeResize="0"/>
          <p:nvPr/>
        </p:nvPicPr>
        <p:blipFill>
          <a:blip r:embed="rId3">
            <a:alphaModFix/>
          </a:blip>
          <a:stretch>
            <a:fillRect/>
          </a:stretch>
        </p:blipFill>
        <p:spPr>
          <a:xfrm>
            <a:off x="2183713" y="1250275"/>
            <a:ext cx="7443572" cy="52267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44"/>
          <p:cNvSpPr txBox="1">
            <a:spLocks noGrp="1"/>
          </p:cNvSpPr>
          <p:nvPr>
            <p:ph type="title"/>
          </p:nvPr>
        </p:nvSpPr>
        <p:spPr>
          <a:xfrm>
            <a:off x="881998" y="5708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dirty="0">
                <a:latin typeface="Arial"/>
                <a:ea typeface="Arial"/>
                <a:cs typeface="Arial"/>
                <a:sym typeface="Arial"/>
              </a:rPr>
              <a:t>Code</a:t>
            </a:r>
            <a:endParaRPr dirty="0">
              <a:latin typeface="Arial"/>
              <a:ea typeface="Arial"/>
              <a:cs typeface="Arial"/>
              <a:sym typeface="Arial"/>
            </a:endParaRPr>
          </a:p>
        </p:txBody>
      </p:sp>
      <p:sp>
        <p:nvSpPr>
          <p:cNvPr id="513" name="Google Shape;513;p4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32</a:t>
            </a:fld>
            <a:endParaRPr/>
          </a:p>
        </p:txBody>
      </p:sp>
      <p:pic>
        <p:nvPicPr>
          <p:cNvPr id="514" name="Google Shape;514;p44"/>
          <p:cNvPicPr preferRelativeResize="0"/>
          <p:nvPr/>
        </p:nvPicPr>
        <p:blipFill rotWithShape="1">
          <a:blip r:embed="rId3">
            <a:alphaModFix/>
          </a:blip>
          <a:srcRect t="2742"/>
          <a:stretch/>
        </p:blipFill>
        <p:spPr>
          <a:xfrm>
            <a:off x="1687025" y="1329075"/>
            <a:ext cx="9370599" cy="5224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33</a:t>
            </a:fld>
            <a:endParaRPr/>
          </a:p>
        </p:txBody>
      </p:sp>
      <p:pic>
        <p:nvPicPr>
          <p:cNvPr id="521" name="Google Shape;521;p45"/>
          <p:cNvPicPr preferRelativeResize="0"/>
          <p:nvPr/>
        </p:nvPicPr>
        <p:blipFill rotWithShape="1">
          <a:blip r:embed="rId3">
            <a:alphaModFix/>
          </a:blip>
          <a:srcRect t="2305"/>
          <a:stretch/>
        </p:blipFill>
        <p:spPr>
          <a:xfrm>
            <a:off x="2697450" y="717700"/>
            <a:ext cx="7114599" cy="5090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4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pic>
        <p:nvPicPr>
          <p:cNvPr id="528" name="Google Shape;528;p46"/>
          <p:cNvPicPr preferRelativeResize="0"/>
          <p:nvPr/>
        </p:nvPicPr>
        <p:blipFill rotWithShape="1">
          <a:blip r:embed="rId3">
            <a:alphaModFix/>
          </a:blip>
          <a:srcRect t="3157"/>
          <a:stretch/>
        </p:blipFill>
        <p:spPr>
          <a:xfrm>
            <a:off x="504825" y="876300"/>
            <a:ext cx="5695950" cy="4962525"/>
          </a:xfrm>
          <a:prstGeom prst="rect">
            <a:avLst/>
          </a:prstGeom>
          <a:noFill/>
          <a:ln>
            <a:noFill/>
          </a:ln>
        </p:spPr>
      </p:pic>
      <p:pic>
        <p:nvPicPr>
          <p:cNvPr id="529" name="Google Shape;529;p46"/>
          <p:cNvPicPr preferRelativeResize="0"/>
          <p:nvPr/>
        </p:nvPicPr>
        <p:blipFill rotWithShape="1">
          <a:blip r:embed="rId4">
            <a:alphaModFix/>
          </a:blip>
          <a:srcRect t="-1260" r="14522" b="1259"/>
          <a:stretch/>
        </p:blipFill>
        <p:spPr>
          <a:xfrm>
            <a:off x="6975075" y="514338"/>
            <a:ext cx="4566450" cy="5686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pic>
        <p:nvPicPr>
          <p:cNvPr id="536" name="Google Shape;536;p47"/>
          <p:cNvPicPr preferRelativeResize="0"/>
          <p:nvPr/>
        </p:nvPicPr>
        <p:blipFill>
          <a:blip r:embed="rId3">
            <a:alphaModFix/>
          </a:blip>
          <a:stretch>
            <a:fillRect/>
          </a:stretch>
        </p:blipFill>
        <p:spPr>
          <a:xfrm>
            <a:off x="676925" y="876300"/>
            <a:ext cx="5963976" cy="5057881"/>
          </a:xfrm>
          <a:prstGeom prst="rect">
            <a:avLst/>
          </a:prstGeom>
          <a:noFill/>
          <a:ln>
            <a:noFill/>
          </a:ln>
        </p:spPr>
      </p:pic>
      <p:pic>
        <p:nvPicPr>
          <p:cNvPr id="537" name="Google Shape;537;p47"/>
          <p:cNvPicPr preferRelativeResize="0"/>
          <p:nvPr/>
        </p:nvPicPr>
        <p:blipFill rotWithShape="1">
          <a:blip r:embed="rId4">
            <a:alphaModFix/>
          </a:blip>
          <a:srcRect l="-3252"/>
          <a:stretch/>
        </p:blipFill>
        <p:spPr>
          <a:xfrm>
            <a:off x="6096000" y="699975"/>
            <a:ext cx="5785874" cy="5298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48"/>
          <p:cNvSpPr>
            <a:spLocks noGrp="1"/>
          </p:cNvSpPr>
          <p:nvPr>
            <p:ph type="chart" idx="2"/>
          </p:nvPr>
        </p:nvSpPr>
        <p:spPr>
          <a:xfrm>
            <a:off x="1102504" y="1209957"/>
            <a:ext cx="10352700" cy="40788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3100" dirty="0">
                <a:solidFill>
                  <a:schemeClr val="dk1"/>
                </a:solidFill>
                <a:latin typeface="Arial"/>
                <a:ea typeface="Arial"/>
                <a:cs typeface="Arial"/>
                <a:sym typeface="Arial"/>
              </a:rPr>
              <a:t>NEMA 17 17HS2408:</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u="sng" dirty="0">
                <a:solidFill>
                  <a:schemeClr val="accent3"/>
                </a:solidFill>
                <a:latin typeface="Arial"/>
                <a:ea typeface="Arial"/>
                <a:cs typeface="Arial"/>
                <a:sym typeface="Arial"/>
                <a:hlinkClick r:id="rId3">
                  <a:extLst>
                    <a:ext uri="{A12FA001-AC4F-418D-AE19-62706E023703}">
                      <ahyp:hlinkClr xmlns:ahyp="http://schemas.microsoft.com/office/drawing/2018/hyperlinkcolor" val="tx"/>
                    </a:ext>
                  </a:extLst>
                </a:hlinkClick>
              </a:rPr>
              <a:t>https://pdf1.alldatasheet.com/datasheet-pdf/view/1137267/MOTIONKING/17HS2408.html</a:t>
            </a:r>
            <a:endParaRPr dirty="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3100" dirty="0">
                <a:solidFill>
                  <a:schemeClr val="dk1"/>
                </a:solidFill>
                <a:latin typeface="Arial"/>
                <a:ea typeface="Arial"/>
                <a:cs typeface="Arial"/>
                <a:sym typeface="Arial"/>
              </a:rPr>
              <a:t>L293D Motor Driver:</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dirty="0">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https://pdf1.alldatasheet.com/datasheet-pdf/view/22432/STMICROELECTRONICS/L293D.html</a:t>
            </a:r>
            <a:endParaRPr sz="4200" dirty="0">
              <a:latin typeface="Arial"/>
              <a:ea typeface="Arial"/>
              <a:cs typeface="Arial"/>
              <a:sym typeface="Arial"/>
            </a:endParaRPr>
          </a:p>
          <a:p>
            <a:pPr marL="0" lvl="0" indent="0" algn="l" rtl="0">
              <a:lnSpc>
                <a:spcPct val="100000"/>
              </a:lnSpc>
              <a:spcBef>
                <a:spcPts val="1200"/>
              </a:spcBef>
              <a:spcAft>
                <a:spcPts val="0"/>
              </a:spcAft>
              <a:buNone/>
            </a:pPr>
            <a:r>
              <a:rPr lang="en-US" sz="3100" dirty="0">
                <a:solidFill>
                  <a:schemeClr val="dk1"/>
                </a:solidFill>
                <a:latin typeface="Arial"/>
                <a:ea typeface="Arial"/>
                <a:cs typeface="Arial"/>
                <a:sym typeface="Arial"/>
              </a:rPr>
              <a:t>IR Sensor:</a:t>
            </a:r>
            <a:endParaRPr sz="3100" dirty="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dirty="0">
                <a:solidFill>
                  <a:schemeClr val="accent3"/>
                </a:solidFill>
                <a:latin typeface="Arial"/>
                <a:ea typeface="Arial"/>
                <a:cs typeface="Arial"/>
                <a:sym typeface="Arial"/>
                <a:hlinkClick r:id="rId5">
                  <a:extLst>
                    <a:ext uri="{A12FA001-AC4F-418D-AE19-62706E023703}">
                      <ahyp:hlinkClr xmlns:ahyp="http://schemas.microsoft.com/office/drawing/2018/hyperlinkcolor" val="tx"/>
                    </a:ext>
                  </a:extLst>
                </a:hlinkClick>
              </a:rPr>
              <a:t>https://components101.com/sites/default/files/component_datasheet/Datasheet%20of%20IR%20%20Sensor.pdf </a:t>
            </a:r>
            <a:endParaRPr sz="4000" dirty="0">
              <a:latin typeface="Arial"/>
              <a:ea typeface="Arial"/>
              <a:cs typeface="Arial"/>
              <a:sym typeface="Arial"/>
            </a:endParaRPr>
          </a:p>
          <a:p>
            <a:pPr marL="0" lvl="0" indent="0" algn="l" rtl="0">
              <a:lnSpc>
                <a:spcPct val="100000"/>
              </a:lnSpc>
              <a:spcBef>
                <a:spcPts val="1200"/>
              </a:spcBef>
              <a:spcAft>
                <a:spcPts val="0"/>
              </a:spcAft>
              <a:buNone/>
            </a:pPr>
            <a:endParaRPr dirty="0">
              <a:latin typeface="Arial"/>
              <a:ea typeface="Arial"/>
              <a:cs typeface="Arial"/>
              <a:sym typeface="Arial"/>
            </a:endParaRPr>
          </a:p>
          <a:p>
            <a:pPr marL="0" lvl="0" indent="0" algn="l" rtl="0">
              <a:lnSpc>
                <a:spcPct val="100000"/>
              </a:lnSpc>
              <a:spcBef>
                <a:spcPts val="1200"/>
              </a:spcBef>
              <a:spcAft>
                <a:spcPts val="1200"/>
              </a:spcAft>
              <a:buClr>
                <a:schemeClr val="dk1"/>
              </a:buClr>
              <a:buSzPts val="1100"/>
              <a:buFont typeface="Arial"/>
              <a:buNone/>
            </a:pPr>
            <a:endParaRPr dirty="0">
              <a:latin typeface="Arial"/>
              <a:ea typeface="Arial"/>
              <a:cs typeface="Arial"/>
              <a:sym typeface="Arial"/>
            </a:endParaRPr>
          </a:p>
        </p:txBody>
      </p:sp>
      <p:sp>
        <p:nvSpPr>
          <p:cNvPr id="544" name="Google Shape;544;p48"/>
          <p:cNvSpPr txBox="1">
            <a:spLocks noGrp="1"/>
          </p:cNvSpPr>
          <p:nvPr>
            <p:ph type="title"/>
          </p:nvPr>
        </p:nvSpPr>
        <p:spPr>
          <a:xfrm>
            <a:off x="971548" y="6929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545" name="Google Shape;545;p4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49"/>
          <p:cNvSpPr txBox="1">
            <a:spLocks noGrp="1"/>
          </p:cNvSpPr>
          <p:nvPr>
            <p:ph type="title"/>
          </p:nvPr>
        </p:nvSpPr>
        <p:spPr>
          <a:xfrm>
            <a:off x="964027" y="879075"/>
            <a:ext cx="100473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Times New Roman"/>
                <a:ea typeface="Times New Roman"/>
                <a:cs typeface="Times New Roman"/>
                <a:sym typeface="Times New Roman"/>
              </a:rPr>
              <a:t>Member 2: Perera W.C.P.I (204157V)</a:t>
            </a:r>
            <a:endParaRPr>
              <a:latin typeface="Times New Roman"/>
              <a:ea typeface="Times New Roman"/>
              <a:cs typeface="Times New Roman"/>
              <a:sym typeface="Times New Roman"/>
            </a:endParaRPr>
          </a:p>
        </p:txBody>
      </p:sp>
      <p:sp>
        <p:nvSpPr>
          <p:cNvPr id="552" name="Google Shape;552;p49"/>
          <p:cNvSpPr txBox="1">
            <a:spLocks noGrp="1"/>
          </p:cNvSpPr>
          <p:nvPr>
            <p:ph type="body" idx="1"/>
          </p:nvPr>
        </p:nvSpPr>
        <p:spPr>
          <a:xfrm>
            <a:off x="952500" y="2289375"/>
            <a:ext cx="10047300" cy="35283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flow sensor </a:t>
            </a:r>
            <a:r>
              <a:rPr lang="en-US" sz="3000">
                <a:latin typeface="Arial"/>
                <a:ea typeface="Arial"/>
                <a:cs typeface="Arial"/>
                <a:sym typeface="Arial"/>
              </a:rPr>
              <a:t>and </a:t>
            </a:r>
            <a:r>
              <a:rPr lang="en-US" sz="3000" b="1">
                <a:latin typeface="Arial"/>
                <a:ea typeface="Arial"/>
                <a:cs typeface="Arial"/>
                <a:sym typeface="Arial"/>
              </a:rPr>
              <a:t>the water pump</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15000"/>
              </a:lnSpc>
              <a:spcBef>
                <a:spcPts val="0"/>
              </a:spcBef>
              <a:spcAft>
                <a:spcPts val="0"/>
              </a:spcAft>
              <a:buSzPts val="3000"/>
              <a:buChar char="➔"/>
            </a:pPr>
            <a:r>
              <a:rPr lang="en-US" sz="3000">
                <a:latin typeface="Arial"/>
                <a:ea typeface="Arial"/>
                <a:cs typeface="Arial"/>
                <a:sym typeface="Arial"/>
              </a:rPr>
              <a:t>Connecting flow sensors and the water pumps</a:t>
            </a:r>
            <a:endParaRPr sz="3000">
              <a:latin typeface="Arial"/>
              <a:ea typeface="Arial"/>
              <a:cs typeface="Arial"/>
              <a:sym typeface="Arial"/>
            </a:endParaRPr>
          </a:p>
          <a:p>
            <a:pPr marL="457200" lvl="0" indent="0" algn="just" rtl="0">
              <a:lnSpc>
                <a:spcPct val="115000"/>
              </a:lnSpc>
              <a:spcBef>
                <a:spcPts val="1000"/>
              </a:spcBef>
              <a:spcAft>
                <a:spcPts val="0"/>
              </a:spcAft>
              <a:buNone/>
            </a:pPr>
            <a:r>
              <a:rPr lang="en-US" sz="3000">
                <a:latin typeface="Arial"/>
                <a:ea typeface="Arial"/>
                <a:cs typeface="Arial"/>
                <a:sym typeface="Arial"/>
              </a:rPr>
              <a:t> to the Atmega32 microcontroller. </a:t>
            </a:r>
            <a:endParaRPr sz="2700">
              <a:solidFill>
                <a:schemeClr val="lt2"/>
              </a:solidFill>
              <a:latin typeface="Arial"/>
              <a:ea typeface="Arial"/>
              <a:cs typeface="Arial"/>
              <a:sym typeface="Arial"/>
            </a:endParaRPr>
          </a:p>
        </p:txBody>
      </p:sp>
      <p:sp>
        <p:nvSpPr>
          <p:cNvPr id="553" name="Google Shape;553;p4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50"/>
          <p:cNvSpPr txBox="1">
            <a:spLocks noGrp="1"/>
          </p:cNvSpPr>
          <p:nvPr>
            <p:ph type="title"/>
          </p:nvPr>
        </p:nvSpPr>
        <p:spPr>
          <a:xfrm>
            <a:off x="881998" y="8762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Flow Sensor</a:t>
            </a:r>
            <a:endParaRPr>
              <a:latin typeface="Arial"/>
              <a:ea typeface="Arial"/>
              <a:cs typeface="Arial"/>
              <a:sym typeface="Arial"/>
            </a:endParaRPr>
          </a:p>
        </p:txBody>
      </p:sp>
      <p:sp>
        <p:nvSpPr>
          <p:cNvPr id="560" name="Google Shape;560;p50"/>
          <p:cNvSpPr txBox="1">
            <a:spLocks noGrp="1"/>
          </p:cNvSpPr>
          <p:nvPr>
            <p:ph type="body" idx="1"/>
          </p:nvPr>
        </p:nvSpPr>
        <p:spPr>
          <a:xfrm>
            <a:off x="789825" y="2289375"/>
            <a:ext cx="7096800" cy="2795100"/>
          </a:xfrm>
          <a:prstGeom prst="rect">
            <a:avLst/>
          </a:prstGeom>
        </p:spPr>
        <p:txBody>
          <a:bodyPr spcFirstLastPara="1" wrap="square" lIns="0" tIns="0" rIns="0" bIns="0" anchor="t" anchorCtr="0">
            <a:noAutofit/>
          </a:bodyPr>
          <a:lstStyle/>
          <a:p>
            <a:pPr marL="457200" lvl="0" indent="-406400" algn="l" rtl="0">
              <a:lnSpc>
                <a:spcPct val="150000"/>
              </a:lnSpc>
              <a:spcBef>
                <a:spcPts val="1200"/>
              </a:spcBef>
              <a:spcAft>
                <a:spcPts val="0"/>
              </a:spcAft>
              <a:buSzPts val="2800"/>
              <a:buChar char="●"/>
            </a:pPr>
            <a:r>
              <a:rPr lang="en-US" sz="2800">
                <a:latin typeface="Arial"/>
                <a:ea typeface="Arial"/>
                <a:cs typeface="Arial"/>
                <a:sym typeface="Arial"/>
              </a:rPr>
              <a:t>Min. Working Voltage: DC 4.5V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Max. Working Current: 15mA (DC 5V)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Working Voltage: DC 5V~24V</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Water resistant 0.35MPa</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Flow Rate Range: 1~ 5L/min</a:t>
            </a:r>
            <a:endParaRPr sz="2800">
              <a:latin typeface="Arial"/>
              <a:ea typeface="Arial"/>
              <a:cs typeface="Arial"/>
              <a:sym typeface="Arial"/>
            </a:endParaRPr>
          </a:p>
          <a:p>
            <a:pPr marL="0" lvl="0" indent="0" algn="l" rtl="0">
              <a:spcBef>
                <a:spcPts val="1000"/>
              </a:spcBef>
              <a:spcAft>
                <a:spcPts val="0"/>
              </a:spcAft>
              <a:buNone/>
            </a:pPr>
            <a:endParaRPr/>
          </a:p>
        </p:txBody>
      </p:sp>
      <p:sp>
        <p:nvSpPr>
          <p:cNvPr id="561" name="Google Shape;561;p5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pic>
        <p:nvPicPr>
          <p:cNvPr id="562" name="Google Shape;562;p50"/>
          <p:cNvPicPr preferRelativeResize="0"/>
          <p:nvPr/>
        </p:nvPicPr>
        <p:blipFill>
          <a:blip r:embed="rId3">
            <a:alphaModFix/>
          </a:blip>
          <a:stretch>
            <a:fillRect/>
          </a:stretch>
        </p:blipFill>
        <p:spPr>
          <a:xfrm>
            <a:off x="7224025" y="1290700"/>
            <a:ext cx="4238074" cy="2290700"/>
          </a:xfrm>
          <a:prstGeom prst="rect">
            <a:avLst/>
          </a:prstGeom>
          <a:noFill/>
          <a:ln>
            <a:noFill/>
          </a:ln>
        </p:spPr>
      </p:pic>
      <p:pic>
        <p:nvPicPr>
          <p:cNvPr id="563" name="Google Shape;563;p50"/>
          <p:cNvPicPr preferRelativeResize="0"/>
          <p:nvPr/>
        </p:nvPicPr>
        <p:blipFill>
          <a:blip r:embed="rId4">
            <a:alphaModFix/>
          </a:blip>
          <a:stretch>
            <a:fillRect/>
          </a:stretch>
        </p:blipFill>
        <p:spPr>
          <a:xfrm>
            <a:off x="6096000" y="3803550"/>
            <a:ext cx="4075424" cy="229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1"/>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Water Pump</a:t>
            </a:r>
            <a:endParaRPr>
              <a:latin typeface="Arial"/>
              <a:ea typeface="Arial"/>
              <a:cs typeface="Arial"/>
              <a:sym typeface="Arial"/>
            </a:endParaRPr>
          </a:p>
        </p:txBody>
      </p:sp>
      <p:sp>
        <p:nvSpPr>
          <p:cNvPr id="570" name="Google Shape;570;p51"/>
          <p:cNvSpPr txBox="1">
            <a:spLocks noGrp="1"/>
          </p:cNvSpPr>
          <p:nvPr>
            <p:ph type="body" idx="1"/>
          </p:nvPr>
        </p:nvSpPr>
        <p:spPr>
          <a:xfrm>
            <a:off x="952499" y="2289363"/>
            <a:ext cx="4572000" cy="2795100"/>
          </a:xfrm>
          <a:prstGeom prst="rect">
            <a:avLst/>
          </a:prstGeom>
        </p:spPr>
        <p:txBody>
          <a:bodyPr spcFirstLastPara="1" wrap="square" lIns="0" tIns="0" rIns="0" bIns="0" anchor="t" anchorCtr="0">
            <a:noAutofit/>
          </a:bodyPr>
          <a:lstStyle/>
          <a:p>
            <a:pPr marL="457200" lvl="0" indent="-406400" algn="l" rtl="0">
              <a:lnSpc>
                <a:spcPct val="150000"/>
              </a:lnSpc>
              <a:spcBef>
                <a:spcPts val="1200"/>
              </a:spcBef>
              <a:spcAft>
                <a:spcPts val="0"/>
              </a:spcAft>
              <a:buSzPts val="2800"/>
              <a:buChar char="●"/>
            </a:pPr>
            <a:r>
              <a:rPr lang="en-US" sz="2800">
                <a:latin typeface="Arial"/>
                <a:ea typeface="Arial"/>
                <a:cs typeface="Arial"/>
                <a:sym typeface="Arial"/>
              </a:rPr>
              <a:t>Input Voltage: 3.5-5V DC</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Power: 1W</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H.max.: 0.4-2.0M</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Q.max.: 200L/H</a:t>
            </a:r>
            <a:endParaRPr sz="2800">
              <a:latin typeface="Arial"/>
              <a:ea typeface="Arial"/>
              <a:cs typeface="Arial"/>
              <a:sym typeface="Arial"/>
            </a:endParaRPr>
          </a:p>
          <a:p>
            <a:pPr marL="457200" lvl="0" indent="-406400" algn="l" rtl="0">
              <a:lnSpc>
                <a:spcPct val="150000"/>
              </a:lnSpc>
              <a:spcBef>
                <a:spcPts val="0"/>
              </a:spcBef>
              <a:spcAft>
                <a:spcPts val="0"/>
              </a:spcAft>
              <a:buSzPts val="2800"/>
              <a:buChar char="●"/>
            </a:pPr>
            <a:r>
              <a:rPr lang="en-US" sz="2800">
                <a:latin typeface="Arial"/>
                <a:ea typeface="Arial"/>
                <a:cs typeface="Arial"/>
                <a:sym typeface="Arial"/>
              </a:rPr>
              <a:t>Size: 38 * 34 * 27m</a:t>
            </a:r>
            <a:endParaRPr sz="2800">
              <a:latin typeface="Arial"/>
              <a:ea typeface="Arial"/>
              <a:cs typeface="Arial"/>
              <a:sym typeface="Arial"/>
            </a:endParaRPr>
          </a:p>
          <a:p>
            <a:pPr marL="0" lvl="0" indent="0" algn="l" rtl="0">
              <a:spcBef>
                <a:spcPts val="1000"/>
              </a:spcBef>
              <a:spcAft>
                <a:spcPts val="0"/>
              </a:spcAft>
              <a:buNone/>
            </a:pPr>
            <a:endParaRPr/>
          </a:p>
        </p:txBody>
      </p:sp>
      <p:sp>
        <p:nvSpPr>
          <p:cNvPr id="571" name="Google Shape;571;p5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pic>
        <p:nvPicPr>
          <p:cNvPr id="572" name="Google Shape;572;p51"/>
          <p:cNvPicPr preferRelativeResize="0"/>
          <p:nvPr/>
        </p:nvPicPr>
        <p:blipFill>
          <a:blip r:embed="rId3">
            <a:alphaModFix/>
          </a:blip>
          <a:stretch>
            <a:fillRect/>
          </a:stretch>
        </p:blipFill>
        <p:spPr>
          <a:xfrm>
            <a:off x="6761700" y="2242125"/>
            <a:ext cx="4334400" cy="288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18"/>
          <p:cNvPicPr preferRelativeResize="0"/>
          <p:nvPr/>
        </p:nvPicPr>
        <p:blipFill rotWithShape="1">
          <a:blip r:embed="rId3">
            <a:alphaModFix/>
          </a:blip>
          <a:srcRect/>
          <a:stretch/>
        </p:blipFill>
        <p:spPr>
          <a:xfrm>
            <a:off x="1642943" y="4238624"/>
            <a:ext cx="2038350" cy="2238375"/>
          </a:xfrm>
          <a:prstGeom prst="rect">
            <a:avLst/>
          </a:prstGeom>
          <a:noFill/>
          <a:ln>
            <a:noFill/>
          </a:ln>
        </p:spPr>
      </p:pic>
      <p:pic>
        <p:nvPicPr>
          <p:cNvPr id="239" name="Google Shape;239;p18"/>
          <p:cNvPicPr preferRelativeResize="0"/>
          <p:nvPr/>
        </p:nvPicPr>
        <p:blipFill rotWithShape="1">
          <a:blip r:embed="rId4">
            <a:alphaModFix/>
          </a:blip>
          <a:srcRect b="8670"/>
          <a:stretch/>
        </p:blipFill>
        <p:spPr>
          <a:xfrm>
            <a:off x="3352789" y="1895697"/>
            <a:ext cx="3235865" cy="2118897"/>
          </a:xfrm>
          <a:prstGeom prst="rect">
            <a:avLst/>
          </a:prstGeom>
          <a:noFill/>
          <a:ln>
            <a:noFill/>
          </a:ln>
        </p:spPr>
      </p:pic>
      <p:pic>
        <p:nvPicPr>
          <p:cNvPr id="240" name="Google Shape;240;p18"/>
          <p:cNvPicPr preferRelativeResize="0"/>
          <p:nvPr/>
        </p:nvPicPr>
        <p:blipFill rotWithShape="1">
          <a:blip r:embed="rId5">
            <a:alphaModFix/>
          </a:blip>
          <a:srcRect/>
          <a:stretch/>
        </p:blipFill>
        <p:spPr>
          <a:xfrm>
            <a:off x="5267317" y="4589150"/>
            <a:ext cx="2619375" cy="1743075"/>
          </a:xfrm>
          <a:prstGeom prst="rect">
            <a:avLst/>
          </a:prstGeom>
          <a:noFill/>
          <a:ln>
            <a:noFill/>
          </a:ln>
        </p:spPr>
      </p:pic>
      <p:pic>
        <p:nvPicPr>
          <p:cNvPr id="241" name="Google Shape;241;p18"/>
          <p:cNvPicPr preferRelativeResize="0"/>
          <p:nvPr/>
        </p:nvPicPr>
        <p:blipFill rotWithShape="1">
          <a:blip r:embed="rId6">
            <a:alphaModFix/>
          </a:blip>
          <a:srcRect b="10470"/>
          <a:stretch/>
        </p:blipFill>
        <p:spPr>
          <a:xfrm>
            <a:off x="8724556" y="3378629"/>
            <a:ext cx="2038350" cy="2953600"/>
          </a:xfrm>
          <a:prstGeom prst="rect">
            <a:avLst/>
          </a:prstGeom>
          <a:noFill/>
          <a:ln>
            <a:noFill/>
          </a:ln>
        </p:spPr>
      </p:pic>
      <p:sp>
        <p:nvSpPr>
          <p:cNvPr id="242" name="Google Shape;242;p18"/>
          <p:cNvSpPr/>
          <p:nvPr/>
        </p:nvSpPr>
        <p:spPr>
          <a:xfrm>
            <a:off x="816600" y="1122675"/>
            <a:ext cx="1473600" cy="828600"/>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43" name="Google Shape;243;p18"/>
          <p:cNvSpPr txBox="1">
            <a:spLocks noGrp="1"/>
          </p:cNvSpPr>
          <p:nvPr>
            <p:ph type="title"/>
          </p:nvPr>
        </p:nvSpPr>
        <p:spPr>
          <a:xfrm>
            <a:off x="547777" y="907600"/>
            <a:ext cx="6230400" cy="610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4400"/>
              <a:buFont typeface="Franklin Gothic"/>
              <a:buNone/>
            </a:pPr>
            <a:r>
              <a:rPr lang="en-US" sz="4400" b="1">
                <a:latin typeface="Arial"/>
                <a:ea typeface="Arial"/>
                <a:cs typeface="Arial"/>
                <a:sym typeface="Arial"/>
              </a:rPr>
              <a:t>Manual Processing</a:t>
            </a:r>
            <a:endParaRPr b="1">
              <a:latin typeface="Arial"/>
              <a:ea typeface="Arial"/>
              <a:cs typeface="Arial"/>
              <a:sym typeface="Arial"/>
            </a:endParaRPr>
          </a:p>
        </p:txBody>
      </p:sp>
      <p:sp>
        <p:nvSpPr>
          <p:cNvPr id="244" name="Google Shape;244;p18"/>
          <p:cNvSpPr txBox="1">
            <a:spLocks noGrp="1"/>
          </p:cNvSpPr>
          <p:nvPr>
            <p:ph type="sldNum" idx="4294967295"/>
          </p:nvPr>
        </p:nvSpPr>
        <p:spPr>
          <a:xfrm>
            <a:off x="9715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a:t>
            </a:fld>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200"/>
                                        <p:tgtEl>
                                          <p:spTgt spid="243"/>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38"/>
                                        </p:tgtEl>
                                        <p:attrNameLst>
                                          <p:attrName>style.visibility</p:attrName>
                                        </p:attrNameLst>
                                      </p:cBhvr>
                                      <p:to>
                                        <p:strVal val="visible"/>
                                      </p:to>
                                    </p:set>
                                    <p:animEffect transition="in" filter="fade">
                                      <p:cBhvr>
                                        <p:cTn id="11" dur="1000"/>
                                        <p:tgtEl>
                                          <p:spTgt spid="238"/>
                                        </p:tgtEl>
                                      </p:cBhvr>
                                    </p:animEffect>
                                  </p:childTnLst>
                                </p:cTn>
                              </p:par>
                              <p:par>
                                <p:cTn id="12" presetID="10" presetClass="entr" presetSubtype="0" fill="hold" nodeType="withEffect">
                                  <p:stCondLst>
                                    <p:cond delay="0"/>
                                  </p:stCondLst>
                                  <p:childTnLst>
                                    <p:set>
                                      <p:cBhvr>
                                        <p:cTn id="13" dur="1" fill="hold">
                                          <p:stCondLst>
                                            <p:cond delay="0"/>
                                          </p:stCondLst>
                                        </p:cTn>
                                        <p:tgtEl>
                                          <p:spTgt spid="239"/>
                                        </p:tgtEl>
                                        <p:attrNameLst>
                                          <p:attrName>style.visibility</p:attrName>
                                        </p:attrNameLst>
                                      </p:cBhvr>
                                      <p:to>
                                        <p:strVal val="visible"/>
                                      </p:to>
                                    </p:set>
                                    <p:animEffect transition="in" filter="fade">
                                      <p:cBhvr>
                                        <p:cTn id="14" dur="1000"/>
                                        <p:tgtEl>
                                          <p:spTgt spid="239"/>
                                        </p:tgtEl>
                                      </p:cBhvr>
                                    </p:animEffect>
                                  </p:childTnLst>
                                </p:cTn>
                              </p:par>
                              <p:par>
                                <p:cTn id="15" presetID="10" presetClass="entr" presetSubtype="0" fill="hold" nodeType="with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000"/>
                                        <p:tgtEl>
                                          <p:spTgt spid="240"/>
                                        </p:tgtEl>
                                      </p:cBhvr>
                                    </p:animEffect>
                                  </p:childTnLst>
                                </p:cTn>
                              </p:par>
                              <p:par>
                                <p:cTn id="18" presetID="10" presetClass="entr" presetSubtype="0" fill="hold" nodeType="withEffect">
                                  <p:stCondLst>
                                    <p:cond delay="0"/>
                                  </p:stCondLst>
                                  <p:childTnLst>
                                    <p:set>
                                      <p:cBhvr>
                                        <p:cTn id="19" dur="1" fill="hold">
                                          <p:stCondLst>
                                            <p:cond delay="0"/>
                                          </p:stCondLst>
                                        </p:cTn>
                                        <p:tgtEl>
                                          <p:spTgt spid="241"/>
                                        </p:tgtEl>
                                        <p:attrNameLst>
                                          <p:attrName>style.visibility</p:attrName>
                                        </p:attrNameLst>
                                      </p:cBhvr>
                                      <p:to>
                                        <p:strVal val="visible"/>
                                      </p:to>
                                    </p:set>
                                    <p:animEffect transition="in" filter="fade">
                                      <p:cBhvr>
                                        <p:cTn id="20"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9" name="Google Shape;579;p52"/>
          <p:cNvSpPr txBox="1">
            <a:spLocks noGrp="1"/>
          </p:cNvSpPr>
          <p:nvPr>
            <p:ph type="title"/>
          </p:nvPr>
        </p:nvSpPr>
        <p:spPr>
          <a:xfrm>
            <a:off x="971548" y="6929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580" name="Google Shape;580;p5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pic>
        <p:nvPicPr>
          <p:cNvPr id="581" name="Google Shape;581;p52"/>
          <p:cNvPicPr preferRelativeResize="0"/>
          <p:nvPr/>
        </p:nvPicPr>
        <p:blipFill>
          <a:blip r:embed="rId3">
            <a:alphaModFix/>
          </a:blip>
          <a:stretch>
            <a:fillRect/>
          </a:stretch>
        </p:blipFill>
        <p:spPr>
          <a:xfrm>
            <a:off x="1733775" y="1489875"/>
            <a:ext cx="8591750" cy="48423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3"/>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88" name="Google Shape;588;p53"/>
          <p:cNvSpPr txBox="1">
            <a:spLocks noGrp="1"/>
          </p:cNvSpPr>
          <p:nvPr>
            <p:ph type="title"/>
          </p:nvPr>
        </p:nvSpPr>
        <p:spPr>
          <a:xfrm>
            <a:off x="971548" y="6796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a:t>
            </a:r>
            <a:endParaRPr>
              <a:latin typeface="Arial"/>
              <a:ea typeface="Arial"/>
              <a:cs typeface="Arial"/>
              <a:sym typeface="Arial"/>
            </a:endParaRPr>
          </a:p>
        </p:txBody>
      </p:sp>
      <p:sp>
        <p:nvSpPr>
          <p:cNvPr id="589" name="Google Shape;589;p5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pic>
        <p:nvPicPr>
          <p:cNvPr id="590" name="Google Shape;590;p53"/>
          <p:cNvPicPr preferRelativeResize="0"/>
          <p:nvPr/>
        </p:nvPicPr>
        <p:blipFill>
          <a:blip r:embed="rId3">
            <a:alphaModFix/>
          </a:blip>
          <a:stretch>
            <a:fillRect/>
          </a:stretch>
        </p:blipFill>
        <p:spPr>
          <a:xfrm>
            <a:off x="1016275" y="1489875"/>
            <a:ext cx="5238475" cy="4559825"/>
          </a:xfrm>
          <a:prstGeom prst="rect">
            <a:avLst/>
          </a:prstGeom>
          <a:noFill/>
          <a:ln>
            <a:noFill/>
          </a:ln>
        </p:spPr>
      </p:pic>
      <p:pic>
        <p:nvPicPr>
          <p:cNvPr id="591" name="Google Shape;591;p53"/>
          <p:cNvPicPr preferRelativeResize="0"/>
          <p:nvPr/>
        </p:nvPicPr>
        <p:blipFill>
          <a:blip r:embed="rId4">
            <a:alphaModFix/>
          </a:blip>
          <a:stretch>
            <a:fillRect/>
          </a:stretch>
        </p:blipFill>
        <p:spPr>
          <a:xfrm>
            <a:off x="6254750" y="1489875"/>
            <a:ext cx="5149575" cy="4559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4"/>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598" name="Google Shape;598;p54"/>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endParaRPr/>
          </a:p>
        </p:txBody>
      </p:sp>
      <p:sp>
        <p:nvSpPr>
          <p:cNvPr id="599" name="Google Shape;599;p5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pic>
        <p:nvPicPr>
          <p:cNvPr id="600" name="Google Shape;600;p54"/>
          <p:cNvPicPr preferRelativeResize="0"/>
          <p:nvPr/>
        </p:nvPicPr>
        <p:blipFill>
          <a:blip r:embed="rId3">
            <a:alphaModFix/>
          </a:blip>
          <a:stretch>
            <a:fillRect/>
          </a:stretch>
        </p:blipFill>
        <p:spPr>
          <a:xfrm>
            <a:off x="971550" y="879075"/>
            <a:ext cx="5283199" cy="5170625"/>
          </a:xfrm>
          <a:prstGeom prst="rect">
            <a:avLst/>
          </a:prstGeom>
          <a:noFill/>
          <a:ln>
            <a:noFill/>
          </a:ln>
        </p:spPr>
      </p:pic>
      <p:pic>
        <p:nvPicPr>
          <p:cNvPr id="601" name="Google Shape;601;p54"/>
          <p:cNvPicPr preferRelativeResize="0"/>
          <p:nvPr/>
        </p:nvPicPr>
        <p:blipFill>
          <a:blip r:embed="rId4">
            <a:alphaModFix/>
          </a:blip>
          <a:stretch>
            <a:fillRect/>
          </a:stretch>
        </p:blipFill>
        <p:spPr>
          <a:xfrm>
            <a:off x="6511250" y="879075"/>
            <a:ext cx="5114975" cy="5170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5"/>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609" name="Google Shape;609;p5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43</a:t>
            </a:fld>
            <a:endParaRPr/>
          </a:p>
        </p:txBody>
      </p:sp>
      <p:pic>
        <p:nvPicPr>
          <p:cNvPr id="610" name="Google Shape;610;p55"/>
          <p:cNvPicPr preferRelativeResize="0"/>
          <p:nvPr/>
        </p:nvPicPr>
        <p:blipFill>
          <a:blip r:embed="rId3">
            <a:alphaModFix/>
          </a:blip>
          <a:stretch>
            <a:fillRect/>
          </a:stretch>
        </p:blipFill>
        <p:spPr>
          <a:xfrm>
            <a:off x="964025" y="963200"/>
            <a:ext cx="5431650" cy="5086500"/>
          </a:xfrm>
          <a:prstGeom prst="rect">
            <a:avLst/>
          </a:prstGeom>
          <a:noFill/>
          <a:ln>
            <a:noFill/>
          </a:ln>
        </p:spPr>
      </p:pic>
      <p:pic>
        <p:nvPicPr>
          <p:cNvPr id="611" name="Google Shape;611;p55"/>
          <p:cNvPicPr preferRelativeResize="0"/>
          <p:nvPr/>
        </p:nvPicPr>
        <p:blipFill>
          <a:blip r:embed="rId4">
            <a:alphaModFix/>
          </a:blip>
          <a:stretch>
            <a:fillRect/>
          </a:stretch>
        </p:blipFill>
        <p:spPr>
          <a:xfrm>
            <a:off x="6395675" y="963200"/>
            <a:ext cx="5027899" cy="5086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6"/>
          <p:cNvSpPr>
            <a:spLocks noGrp="1"/>
          </p:cNvSpPr>
          <p:nvPr>
            <p:ph type="chart" idx="2"/>
          </p:nvPr>
        </p:nvSpPr>
        <p:spPr>
          <a:xfrm>
            <a:off x="952500" y="1939100"/>
            <a:ext cx="10352700" cy="43932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None/>
            </a:pPr>
            <a:r>
              <a:rPr lang="en-US" sz="3100">
                <a:solidFill>
                  <a:schemeClr val="dk1"/>
                </a:solidFill>
                <a:latin typeface="Arial"/>
                <a:ea typeface="Arial"/>
                <a:cs typeface="Arial"/>
                <a:sym typeface="Arial"/>
              </a:rPr>
              <a:t>Flow Sensor:</a:t>
            </a:r>
            <a:endParaRPr sz="310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a:solidFill>
                  <a:schemeClr val="hlink"/>
                </a:solidFill>
                <a:latin typeface="Arial"/>
                <a:ea typeface="Arial"/>
                <a:cs typeface="Arial"/>
                <a:sym typeface="Arial"/>
                <a:hlinkClick r:id="rId3"/>
              </a:rPr>
              <a:t>https://www.epitran.it/ebayDrive/datasheet/YF-S401.pdf</a:t>
            </a:r>
            <a:endParaRPr>
              <a:solidFill>
                <a:schemeClr val="dk1"/>
              </a:solidFill>
              <a:latin typeface="Arial"/>
              <a:ea typeface="Arial"/>
              <a:cs typeface="Arial"/>
              <a:sym typeface="Arial"/>
            </a:endParaRPr>
          </a:p>
          <a:p>
            <a:pPr marL="0" lvl="0" indent="0" algn="l" rtl="0">
              <a:lnSpc>
                <a:spcPct val="100000"/>
              </a:lnSpc>
              <a:spcBef>
                <a:spcPts val="1200"/>
              </a:spcBef>
              <a:spcAft>
                <a:spcPts val="0"/>
              </a:spcAft>
              <a:buNone/>
            </a:pP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sz="3100">
                <a:solidFill>
                  <a:schemeClr val="dk1"/>
                </a:solidFill>
                <a:latin typeface="Arial"/>
                <a:ea typeface="Arial"/>
                <a:cs typeface="Arial"/>
                <a:sym typeface="Arial"/>
              </a:rPr>
              <a:t>Water Pump:</a:t>
            </a: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None/>
            </a:pPr>
            <a:r>
              <a:rPr lang="en-US" u="sng">
                <a:solidFill>
                  <a:schemeClr val="hlink"/>
                </a:solidFill>
                <a:latin typeface="Arial"/>
                <a:ea typeface="Arial"/>
                <a:cs typeface="Arial"/>
                <a:sym typeface="Arial"/>
                <a:hlinkClick r:id="rId4"/>
              </a:rPr>
              <a:t>http://www.brainzstore.com/admin/productimages/5V%20Mini%20Water%20Pump/water%20pump%20mini%205v.pdf</a:t>
            </a:r>
            <a:endParaRPr>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sz="3100">
              <a:solidFill>
                <a:schemeClr val="dk1"/>
              </a:solidFill>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sz="2000" i="1">
                <a:latin typeface="Times New Roman"/>
                <a:ea typeface="Times New Roman"/>
                <a:cs typeface="Times New Roman"/>
                <a:sym typeface="Times New Roman"/>
              </a:rPr>
              <a:t>water pump mini 5v datasheet.pdf</a:t>
            </a:r>
            <a:endParaRPr sz="3200"/>
          </a:p>
          <a:p>
            <a:pPr marL="0" lvl="0" indent="0" algn="l" rtl="0">
              <a:spcBef>
                <a:spcPts val="1200"/>
              </a:spcBef>
              <a:spcAft>
                <a:spcPts val="0"/>
              </a:spcAft>
              <a:buNone/>
            </a:pPr>
            <a:endParaRPr>
              <a:latin typeface="Arial"/>
              <a:ea typeface="Arial"/>
              <a:cs typeface="Arial"/>
              <a:sym typeface="Arial"/>
            </a:endParaRPr>
          </a:p>
        </p:txBody>
      </p:sp>
      <p:sp>
        <p:nvSpPr>
          <p:cNvPr id="618" name="Google Shape;618;p56"/>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619" name="Google Shape;619;p5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7"/>
          <p:cNvSpPr txBox="1">
            <a:spLocks noGrp="1"/>
          </p:cNvSpPr>
          <p:nvPr>
            <p:ph type="title"/>
          </p:nvPr>
        </p:nvSpPr>
        <p:spPr>
          <a:xfrm>
            <a:off x="964025" y="879075"/>
            <a:ext cx="108471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Member 3: Sudusinghe N.E (204208F)</a:t>
            </a:r>
            <a:endParaRPr sz="4460">
              <a:latin typeface="Arial"/>
              <a:ea typeface="Arial"/>
              <a:cs typeface="Arial"/>
              <a:sym typeface="Arial"/>
            </a:endParaRPr>
          </a:p>
        </p:txBody>
      </p:sp>
      <p:sp>
        <p:nvSpPr>
          <p:cNvPr id="626" name="Google Shape;626;p57"/>
          <p:cNvSpPr txBox="1">
            <a:spLocks noGrp="1"/>
          </p:cNvSpPr>
          <p:nvPr>
            <p:ph type="body" idx="1"/>
          </p:nvPr>
        </p:nvSpPr>
        <p:spPr>
          <a:xfrm>
            <a:off x="1097325" y="2286000"/>
            <a:ext cx="10312500" cy="2795100"/>
          </a:xfrm>
          <a:prstGeom prst="rect">
            <a:avLst/>
          </a:prstGeom>
          <a:solidFill>
            <a:schemeClr val="lt1"/>
          </a:solidFill>
        </p:spPr>
        <p:txBody>
          <a:bodyPr spcFirstLastPara="1" wrap="square" lIns="0" tIns="0" rIns="0" bIns="0" anchor="t" anchorCtr="0">
            <a:noAutofit/>
          </a:bodyPr>
          <a:lstStyle/>
          <a:p>
            <a:pPr marL="0" lvl="0" indent="0" algn="l" rtl="0">
              <a:lnSpc>
                <a:spcPct val="115000"/>
              </a:lnSpc>
              <a:spcBef>
                <a:spcPts val="1000"/>
              </a:spcBef>
              <a:spcAft>
                <a:spcPts val="0"/>
              </a:spcAft>
              <a:buNone/>
            </a:pPr>
            <a:r>
              <a:rPr lang="en-US" sz="3400" b="1" dirty="0">
                <a:solidFill>
                  <a:schemeClr val="lt2"/>
                </a:solidFill>
                <a:latin typeface="Arial"/>
                <a:ea typeface="Arial"/>
                <a:cs typeface="Arial"/>
                <a:sym typeface="Arial"/>
              </a:rPr>
              <a:t>Responsibilities:</a:t>
            </a:r>
            <a:r>
              <a:rPr lang="en-US" sz="2700" dirty="0">
                <a:solidFill>
                  <a:schemeClr val="lt2"/>
                </a:solidFill>
                <a:latin typeface="Arial"/>
                <a:ea typeface="Arial"/>
                <a:cs typeface="Arial"/>
                <a:sym typeface="Arial"/>
              </a:rPr>
              <a:t> </a:t>
            </a:r>
            <a:endParaRPr sz="2700" dirty="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dirty="0">
                <a:latin typeface="Arial"/>
                <a:ea typeface="Arial"/>
                <a:cs typeface="Arial"/>
                <a:sym typeface="Arial"/>
              </a:rPr>
              <a:t>Developing C code for the </a:t>
            </a:r>
            <a:r>
              <a:rPr lang="en-US" sz="3000" b="1" dirty="0">
                <a:latin typeface="Arial"/>
                <a:ea typeface="Arial"/>
                <a:cs typeface="Arial"/>
                <a:sym typeface="Arial"/>
              </a:rPr>
              <a:t>Keypad </a:t>
            </a:r>
            <a:r>
              <a:rPr lang="en-US" sz="3000" dirty="0">
                <a:latin typeface="Arial"/>
                <a:ea typeface="Arial"/>
                <a:cs typeface="Arial"/>
                <a:sym typeface="Arial"/>
              </a:rPr>
              <a:t>and </a:t>
            </a:r>
            <a:r>
              <a:rPr lang="en-US" sz="3000" b="1" dirty="0">
                <a:latin typeface="Arial"/>
                <a:ea typeface="Arial"/>
                <a:cs typeface="Arial"/>
                <a:sym typeface="Arial"/>
              </a:rPr>
              <a:t>pH sensor</a:t>
            </a:r>
            <a:r>
              <a:rPr lang="en-US" sz="3000" dirty="0">
                <a:latin typeface="Arial"/>
                <a:ea typeface="Arial"/>
                <a:cs typeface="Arial"/>
                <a:sym typeface="Arial"/>
              </a:rPr>
              <a:t> </a:t>
            </a:r>
            <a:endParaRPr sz="3000" dirty="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dirty="0">
                <a:latin typeface="Arial"/>
                <a:ea typeface="Arial"/>
                <a:cs typeface="Arial"/>
                <a:sym typeface="Arial"/>
              </a:rPr>
              <a:t>Connecting Keypad and pH sensor to the Atmega32 microcontroller. </a:t>
            </a:r>
            <a:endParaRPr sz="3000" dirty="0">
              <a:latin typeface="Arial"/>
              <a:ea typeface="Arial"/>
              <a:cs typeface="Arial"/>
              <a:sym typeface="Arial"/>
            </a:endParaRPr>
          </a:p>
          <a:p>
            <a:pPr marL="0" lvl="0" indent="0" algn="l" rtl="0">
              <a:spcBef>
                <a:spcPts val="1000"/>
              </a:spcBef>
              <a:spcAft>
                <a:spcPts val="0"/>
              </a:spcAft>
              <a:buNone/>
            </a:pPr>
            <a:endParaRPr dirty="0">
              <a:latin typeface="Arial"/>
              <a:ea typeface="Arial"/>
              <a:cs typeface="Arial"/>
              <a:sym typeface="Arial"/>
            </a:endParaRPr>
          </a:p>
        </p:txBody>
      </p:sp>
      <p:sp>
        <p:nvSpPr>
          <p:cNvPr id="627" name="Google Shape;627;p5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8"/>
          <p:cNvSpPr txBox="1">
            <a:spLocks noGrp="1"/>
          </p:cNvSpPr>
          <p:nvPr>
            <p:ph type="title"/>
          </p:nvPr>
        </p:nvSpPr>
        <p:spPr>
          <a:xfrm>
            <a:off x="964023" y="879063"/>
            <a:ext cx="4941600" cy="610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atin typeface="Arial"/>
                <a:ea typeface="Arial"/>
                <a:cs typeface="Arial"/>
                <a:sym typeface="Arial"/>
              </a:rPr>
              <a:t>Keypad</a:t>
            </a:r>
            <a:endParaRPr>
              <a:latin typeface="Arial"/>
              <a:ea typeface="Arial"/>
              <a:cs typeface="Arial"/>
              <a:sym typeface="Arial"/>
            </a:endParaRPr>
          </a:p>
        </p:txBody>
      </p:sp>
      <p:sp>
        <p:nvSpPr>
          <p:cNvPr id="634" name="Google Shape;634;p58"/>
          <p:cNvSpPr txBox="1">
            <a:spLocks noGrp="1"/>
          </p:cNvSpPr>
          <p:nvPr>
            <p:ph type="body" idx="1"/>
          </p:nvPr>
        </p:nvSpPr>
        <p:spPr>
          <a:xfrm>
            <a:off x="952499" y="2289375"/>
            <a:ext cx="6456007" cy="2795100"/>
          </a:xfrm>
          <a:prstGeom prst="rect">
            <a:avLst/>
          </a:prstGeom>
        </p:spPr>
        <p:txBody>
          <a:bodyPr spcFirstLastPara="1" wrap="square" lIns="0" tIns="0" rIns="0" bIns="0" anchor="t" anchorCtr="0">
            <a:noAutofit/>
          </a:bodyPr>
          <a:lstStyle/>
          <a:p>
            <a:pPr marL="457200" lvl="0" indent="-419100" algn="l" rtl="0">
              <a:lnSpc>
                <a:spcPct val="150000"/>
              </a:lnSpc>
              <a:spcBef>
                <a:spcPts val="1200"/>
              </a:spcBef>
              <a:spcAft>
                <a:spcPts val="0"/>
              </a:spcAft>
              <a:buSzPts val="3000"/>
              <a:buChar char="●"/>
            </a:pPr>
            <a:r>
              <a:rPr lang="en-US" sz="3000" dirty="0">
                <a:latin typeface="Arial"/>
                <a:ea typeface="Arial"/>
                <a:cs typeface="Arial"/>
                <a:sym typeface="Arial"/>
              </a:rPr>
              <a:t>Maximum Voltage across each segment or button: 24V</a:t>
            </a:r>
            <a:endParaRPr sz="3000" dirty="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dirty="0">
                <a:latin typeface="Arial"/>
                <a:ea typeface="Arial"/>
                <a:cs typeface="Arial"/>
                <a:sym typeface="Arial"/>
              </a:rPr>
              <a:t>Maximum Current through each segment or button: 30mA</a:t>
            </a:r>
            <a:endParaRPr sz="3000" dirty="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dirty="0">
                <a:latin typeface="Arial"/>
                <a:ea typeface="Arial"/>
                <a:cs typeface="Arial"/>
                <a:sym typeface="Arial"/>
              </a:rPr>
              <a:t>Maximum operating temperature: 0°C to + 50°C </a:t>
            </a:r>
            <a:endParaRPr sz="1800" dirty="0"/>
          </a:p>
        </p:txBody>
      </p:sp>
      <p:sp>
        <p:nvSpPr>
          <p:cNvPr id="635" name="Google Shape;635;p5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46</a:t>
            </a:fld>
            <a:endParaRPr/>
          </a:p>
        </p:txBody>
      </p:sp>
      <p:pic>
        <p:nvPicPr>
          <p:cNvPr id="636" name="Google Shape;636;p58"/>
          <p:cNvPicPr preferRelativeResize="0"/>
          <p:nvPr/>
        </p:nvPicPr>
        <p:blipFill>
          <a:blip r:embed="rId3">
            <a:alphaModFix/>
          </a:blip>
          <a:stretch>
            <a:fillRect/>
          </a:stretch>
        </p:blipFill>
        <p:spPr>
          <a:xfrm>
            <a:off x="7691900" y="1048030"/>
            <a:ext cx="4119095" cy="2795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pH Sensor</a:t>
            </a:r>
            <a:endParaRPr>
              <a:latin typeface="Arial"/>
              <a:ea typeface="Arial"/>
              <a:cs typeface="Arial"/>
              <a:sym typeface="Arial"/>
            </a:endParaRPr>
          </a:p>
        </p:txBody>
      </p:sp>
      <p:sp>
        <p:nvSpPr>
          <p:cNvPr id="643" name="Google Shape;643;p59"/>
          <p:cNvSpPr txBox="1">
            <a:spLocks noGrp="1"/>
          </p:cNvSpPr>
          <p:nvPr>
            <p:ph type="body" idx="1"/>
          </p:nvPr>
        </p:nvSpPr>
        <p:spPr>
          <a:xfrm>
            <a:off x="1494750" y="2286000"/>
            <a:ext cx="7490700" cy="2795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3000" b="1">
                <a:latin typeface="Arial"/>
                <a:ea typeface="Arial"/>
                <a:cs typeface="Arial"/>
                <a:sym typeface="Arial"/>
              </a:rPr>
              <a:t>pH Probe</a:t>
            </a:r>
            <a:endParaRPr sz="3000" b="1">
              <a:latin typeface="Arial"/>
              <a:ea typeface="Arial"/>
              <a:cs typeface="Arial"/>
              <a:sym typeface="Arial"/>
            </a:endParaRPr>
          </a:p>
          <a:p>
            <a:pPr marL="457200" lvl="0" indent="-419100" algn="l" rtl="0">
              <a:lnSpc>
                <a:spcPct val="150000"/>
              </a:lnSpc>
              <a:spcBef>
                <a:spcPts val="1200"/>
              </a:spcBef>
              <a:spcAft>
                <a:spcPts val="0"/>
              </a:spcAft>
              <a:buSzPts val="3000"/>
              <a:buChar char="●"/>
            </a:pPr>
            <a:r>
              <a:rPr lang="en-US" sz="3000">
                <a:latin typeface="Arial"/>
                <a:ea typeface="Arial"/>
                <a:cs typeface="Arial"/>
                <a:sym typeface="Arial"/>
              </a:rPr>
              <a:t>Detection Range: 0~14</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Temperature Range: 5~60°C </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Zero Point: 7±0.5</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Response Time: &lt; 2min</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Internal Resistance: &lt; 250MΩ</a:t>
            </a:r>
            <a:endParaRPr sz="3000">
              <a:latin typeface="Arial"/>
              <a:ea typeface="Arial"/>
              <a:cs typeface="Arial"/>
              <a:sym typeface="Arial"/>
            </a:endParaRPr>
          </a:p>
          <a:p>
            <a:pPr marL="0" lvl="0" indent="0" algn="l" rtl="0">
              <a:spcBef>
                <a:spcPts val="1000"/>
              </a:spcBef>
              <a:spcAft>
                <a:spcPts val="0"/>
              </a:spcAft>
              <a:buNone/>
            </a:pPr>
            <a:endParaRPr sz="3000">
              <a:latin typeface="Arial"/>
              <a:ea typeface="Arial"/>
              <a:cs typeface="Arial"/>
              <a:sym typeface="Arial"/>
            </a:endParaRPr>
          </a:p>
        </p:txBody>
      </p:sp>
      <p:sp>
        <p:nvSpPr>
          <p:cNvPr id="644" name="Google Shape;644;p5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47</a:t>
            </a:fld>
            <a:endParaRPr/>
          </a:p>
        </p:txBody>
      </p:sp>
      <p:pic>
        <p:nvPicPr>
          <p:cNvPr id="645" name="Google Shape;645;p59"/>
          <p:cNvPicPr preferRelativeResize="0"/>
          <p:nvPr/>
        </p:nvPicPr>
        <p:blipFill>
          <a:blip r:embed="rId3">
            <a:alphaModFix/>
          </a:blip>
          <a:stretch>
            <a:fillRect/>
          </a:stretch>
        </p:blipFill>
        <p:spPr>
          <a:xfrm>
            <a:off x="7432850" y="876300"/>
            <a:ext cx="4565075" cy="4565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60"/>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pH Sensor</a:t>
            </a:r>
            <a:endParaRPr>
              <a:latin typeface="Arial"/>
              <a:ea typeface="Arial"/>
              <a:cs typeface="Arial"/>
              <a:sym typeface="Arial"/>
            </a:endParaRPr>
          </a:p>
        </p:txBody>
      </p:sp>
      <p:sp>
        <p:nvSpPr>
          <p:cNvPr id="652" name="Google Shape;652;p60"/>
          <p:cNvSpPr txBox="1">
            <a:spLocks noGrp="1"/>
          </p:cNvSpPr>
          <p:nvPr>
            <p:ph type="body" idx="1"/>
          </p:nvPr>
        </p:nvSpPr>
        <p:spPr>
          <a:xfrm>
            <a:off x="952500" y="2289375"/>
            <a:ext cx="7490700" cy="2795100"/>
          </a:xfrm>
          <a:prstGeom prst="rect">
            <a:avLst/>
          </a:prstGeom>
        </p:spPr>
        <p:txBody>
          <a:bodyPr spcFirstLastPara="1" wrap="square" lIns="0" tIns="0" rIns="0" bIns="0" anchor="t" anchorCtr="0">
            <a:noAutofit/>
          </a:bodyPr>
          <a:lstStyle/>
          <a:p>
            <a:pPr marL="0" lvl="0" indent="0" algn="l" rtl="0">
              <a:spcBef>
                <a:spcPts val="1000"/>
              </a:spcBef>
              <a:spcAft>
                <a:spcPts val="0"/>
              </a:spcAft>
              <a:buNone/>
            </a:pPr>
            <a:r>
              <a:rPr lang="en-US" sz="3000" b="1">
                <a:latin typeface="Arial"/>
                <a:ea typeface="Arial"/>
                <a:cs typeface="Arial"/>
                <a:sym typeface="Arial"/>
              </a:rPr>
              <a:t>Signal Conversion Board</a:t>
            </a:r>
            <a:endParaRPr sz="3000" b="1">
              <a:latin typeface="Arial"/>
              <a:ea typeface="Arial"/>
              <a:cs typeface="Arial"/>
              <a:sym typeface="Arial"/>
            </a:endParaRPr>
          </a:p>
          <a:p>
            <a:pPr marL="457200" lvl="0" indent="-419100" algn="l" rtl="0">
              <a:lnSpc>
                <a:spcPct val="150000"/>
              </a:lnSpc>
              <a:spcBef>
                <a:spcPts val="1200"/>
              </a:spcBef>
              <a:spcAft>
                <a:spcPts val="0"/>
              </a:spcAft>
              <a:buSzPts val="3000"/>
              <a:buChar char="●"/>
            </a:pPr>
            <a:r>
              <a:rPr lang="en-US" sz="3000">
                <a:latin typeface="Arial"/>
                <a:ea typeface="Arial"/>
                <a:cs typeface="Arial"/>
                <a:sym typeface="Arial"/>
              </a:rPr>
              <a:t>Supply Voltage: 3.3~5.5V</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Output Voltage: 0~3.0V</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Measurement Accuracy: ±0.1@25℃</a:t>
            </a:r>
            <a:endParaRPr sz="3000">
              <a:latin typeface="Arial"/>
              <a:ea typeface="Arial"/>
              <a:cs typeface="Arial"/>
              <a:sym typeface="Arial"/>
            </a:endParaRPr>
          </a:p>
          <a:p>
            <a:pPr marL="457200" lvl="0" indent="-419100" algn="l" rtl="0">
              <a:lnSpc>
                <a:spcPct val="150000"/>
              </a:lnSpc>
              <a:spcBef>
                <a:spcPts val="0"/>
              </a:spcBef>
              <a:spcAft>
                <a:spcPts val="0"/>
              </a:spcAft>
              <a:buSzPts val="3000"/>
              <a:buChar char="●"/>
            </a:pPr>
            <a:r>
              <a:rPr lang="en-US" sz="3000">
                <a:latin typeface="Arial"/>
                <a:ea typeface="Arial"/>
                <a:cs typeface="Arial"/>
                <a:sym typeface="Arial"/>
              </a:rPr>
              <a:t>Signal Connector: PH2.0-3P  </a:t>
            </a:r>
            <a:endParaRPr sz="3000">
              <a:latin typeface="Arial"/>
              <a:ea typeface="Arial"/>
              <a:cs typeface="Arial"/>
              <a:sym typeface="Arial"/>
            </a:endParaRPr>
          </a:p>
          <a:p>
            <a:pPr marL="0" lvl="0" indent="0" algn="l" rtl="0">
              <a:spcBef>
                <a:spcPts val="1000"/>
              </a:spcBef>
              <a:spcAft>
                <a:spcPts val="0"/>
              </a:spcAft>
              <a:buNone/>
            </a:pPr>
            <a:endParaRPr sz="3000">
              <a:latin typeface="Arial"/>
              <a:ea typeface="Arial"/>
              <a:cs typeface="Arial"/>
              <a:sym typeface="Arial"/>
            </a:endParaRPr>
          </a:p>
        </p:txBody>
      </p:sp>
      <p:sp>
        <p:nvSpPr>
          <p:cNvPr id="653" name="Google Shape;653;p6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48</a:t>
            </a:fld>
            <a:endParaRPr/>
          </a:p>
        </p:txBody>
      </p:sp>
      <p:pic>
        <p:nvPicPr>
          <p:cNvPr id="654" name="Google Shape;654;p60"/>
          <p:cNvPicPr preferRelativeResize="0"/>
          <p:nvPr/>
        </p:nvPicPr>
        <p:blipFill>
          <a:blip r:embed="rId3">
            <a:alphaModFix/>
          </a:blip>
          <a:stretch>
            <a:fillRect/>
          </a:stretch>
        </p:blipFill>
        <p:spPr>
          <a:xfrm>
            <a:off x="6817900" y="381000"/>
            <a:ext cx="4800825" cy="3482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6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49</a:t>
            </a:fld>
            <a:endParaRPr/>
          </a:p>
        </p:txBody>
      </p:sp>
      <p:sp>
        <p:nvSpPr>
          <p:cNvPr id="661" name="Google Shape;661;p61"/>
          <p:cNvSpPr txBox="1"/>
          <p:nvPr/>
        </p:nvSpPr>
        <p:spPr>
          <a:xfrm>
            <a:off x="272850" y="479250"/>
            <a:ext cx="53217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Circuit Diagram</a:t>
            </a:r>
            <a:endParaRPr/>
          </a:p>
        </p:txBody>
      </p:sp>
      <p:pic>
        <p:nvPicPr>
          <p:cNvPr id="662" name="Google Shape;662;p61"/>
          <p:cNvPicPr preferRelativeResize="0"/>
          <p:nvPr/>
        </p:nvPicPr>
        <p:blipFill>
          <a:blip r:embed="rId3">
            <a:alphaModFix/>
          </a:blip>
          <a:stretch>
            <a:fillRect/>
          </a:stretch>
        </p:blipFill>
        <p:spPr>
          <a:xfrm>
            <a:off x="2057750" y="1273350"/>
            <a:ext cx="7540226" cy="5223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9"/>
          <p:cNvPicPr preferRelativeResize="0"/>
          <p:nvPr/>
        </p:nvPicPr>
        <p:blipFill rotWithShape="1">
          <a:blip r:embed="rId3">
            <a:alphaModFix/>
          </a:blip>
          <a:srcRect/>
          <a:stretch/>
        </p:blipFill>
        <p:spPr>
          <a:xfrm>
            <a:off x="8839201" y="4157850"/>
            <a:ext cx="3243450" cy="2528350"/>
          </a:xfrm>
          <a:prstGeom prst="rect">
            <a:avLst/>
          </a:prstGeom>
          <a:noFill/>
          <a:ln>
            <a:noFill/>
          </a:ln>
        </p:spPr>
      </p:pic>
      <p:sp>
        <p:nvSpPr>
          <p:cNvPr id="250" name="Google Shape;250;p19"/>
          <p:cNvSpPr txBox="1">
            <a:spLocks noGrp="1"/>
          </p:cNvSpPr>
          <p:nvPr>
            <p:ph type="title"/>
          </p:nvPr>
        </p:nvSpPr>
        <p:spPr>
          <a:xfrm>
            <a:off x="930700" y="876300"/>
            <a:ext cx="67560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960"/>
              <a:buFont typeface="Franklin Gothic"/>
              <a:buNone/>
            </a:pPr>
            <a:r>
              <a:rPr lang="en-US" sz="4360" dirty="0">
                <a:latin typeface="Arial"/>
                <a:ea typeface="Arial"/>
                <a:cs typeface="Arial"/>
                <a:sym typeface="Arial"/>
              </a:rPr>
              <a:t>Project Aim &amp; Objectives</a:t>
            </a:r>
            <a:endParaRPr sz="4360" dirty="0">
              <a:latin typeface="Arial"/>
              <a:ea typeface="Arial"/>
              <a:cs typeface="Arial"/>
              <a:sym typeface="Arial"/>
            </a:endParaRPr>
          </a:p>
        </p:txBody>
      </p:sp>
      <p:sp>
        <p:nvSpPr>
          <p:cNvPr id="251" name="Google Shape;251;p19"/>
          <p:cNvSpPr txBox="1">
            <a:spLocks noGrp="1"/>
          </p:cNvSpPr>
          <p:nvPr>
            <p:ph type="body" idx="1"/>
          </p:nvPr>
        </p:nvSpPr>
        <p:spPr>
          <a:xfrm>
            <a:off x="1700550" y="3149250"/>
            <a:ext cx="9171300" cy="574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2900" dirty="0">
                <a:latin typeface="Arial"/>
                <a:ea typeface="Arial"/>
                <a:cs typeface="Arial"/>
                <a:sym typeface="Arial"/>
              </a:rPr>
              <a:t>Design and develop an automated rubber solution mixer for small-scale rubber manufacturers.</a:t>
            </a:r>
            <a:endParaRPr sz="1700" dirty="0">
              <a:latin typeface="Arial"/>
              <a:ea typeface="Arial"/>
              <a:cs typeface="Arial"/>
              <a:sym typeface="Arial"/>
            </a:endParaRPr>
          </a:p>
          <a:p>
            <a:pPr marL="457200" lvl="0" indent="-355600" algn="l" rtl="0">
              <a:lnSpc>
                <a:spcPct val="90000"/>
              </a:lnSpc>
              <a:spcBef>
                <a:spcPts val="1000"/>
              </a:spcBef>
              <a:spcAft>
                <a:spcPts val="0"/>
              </a:spcAft>
              <a:buClr>
                <a:schemeClr val="dk1"/>
              </a:buClr>
              <a:buSzPts val="1600"/>
              <a:buFont typeface="Arial"/>
              <a:buNone/>
            </a:pPr>
            <a:endParaRPr dirty="0">
              <a:latin typeface="Arial"/>
              <a:ea typeface="Arial"/>
              <a:cs typeface="Arial"/>
              <a:sym typeface="Arial"/>
            </a:endParaRPr>
          </a:p>
        </p:txBody>
      </p:sp>
      <p:sp>
        <p:nvSpPr>
          <p:cNvPr id="252" name="Google Shape;252;p19"/>
          <p:cNvSpPr txBox="1">
            <a:spLocks noGrp="1"/>
          </p:cNvSpPr>
          <p:nvPr>
            <p:ph type="body" idx="2"/>
          </p:nvPr>
        </p:nvSpPr>
        <p:spPr>
          <a:xfrm>
            <a:off x="1238248" y="2398970"/>
            <a:ext cx="4838700" cy="3159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3700" b="1">
                <a:latin typeface="Arial"/>
                <a:ea typeface="Arial"/>
                <a:cs typeface="Arial"/>
                <a:sym typeface="Arial"/>
              </a:rPr>
              <a:t>Aim</a:t>
            </a:r>
            <a:endParaRPr sz="4100" b="1">
              <a:latin typeface="Arial"/>
              <a:ea typeface="Arial"/>
              <a:cs typeface="Arial"/>
              <a:sym typeface="Arial"/>
            </a:endParaRPr>
          </a:p>
        </p:txBody>
      </p:sp>
      <p:sp>
        <p:nvSpPr>
          <p:cNvPr id="253" name="Google Shape;253;p19"/>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a:t>
            </a:fld>
            <a:endParaRPr>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0"/>
                                        </p:tgtEl>
                                        <p:attrNameLst>
                                          <p:attrName>style.visibility</p:attrName>
                                        </p:attrNameLst>
                                      </p:cBhvr>
                                      <p:to>
                                        <p:strVal val="visible"/>
                                      </p:to>
                                    </p:set>
                                    <p:animEffect transition="in" filter="fade">
                                      <p:cBhvr>
                                        <p:cTn id="7" dur="10"/>
                                        <p:tgtEl>
                                          <p:spTgt spid="250"/>
                                        </p:tgtEl>
                                      </p:cBhvr>
                                    </p:animEffect>
                                  </p:childTnLst>
                                </p:cTn>
                              </p:par>
                            </p:childTnLst>
                          </p:cTn>
                        </p:par>
                        <p:par>
                          <p:cTn id="8" fill="hold">
                            <p:stCondLst>
                              <p:cond delay="260"/>
                            </p:stCondLst>
                            <p:childTnLst>
                              <p:par>
                                <p:cTn id="9" presetID="10" presetClass="entr" presetSubtype="0" fill="hold" nodeType="afterEffect">
                                  <p:stCondLst>
                                    <p:cond delay="0"/>
                                  </p:stCondLst>
                                  <p:childTnLst>
                                    <p:set>
                                      <p:cBhvr>
                                        <p:cTn id="10" dur="1" fill="hold">
                                          <p:stCondLst>
                                            <p:cond delay="0"/>
                                          </p:stCondLst>
                                        </p:cTn>
                                        <p:tgtEl>
                                          <p:spTgt spid="252">
                                            <p:txEl>
                                              <p:pRg st="0" end="0"/>
                                            </p:txEl>
                                          </p:spTgt>
                                        </p:tgtEl>
                                        <p:attrNameLst>
                                          <p:attrName>style.visibility</p:attrName>
                                        </p:attrNameLst>
                                      </p:cBhvr>
                                      <p:to>
                                        <p:strVal val="visible"/>
                                      </p:to>
                                    </p:set>
                                    <p:animEffect transition="in" filter="fade">
                                      <p:cBhvr>
                                        <p:cTn id="11" dur="200"/>
                                        <p:tgtEl>
                                          <p:spTgt spid="252">
                                            <p:txEl>
                                              <p:pRg st="0" end="0"/>
                                            </p:txEl>
                                          </p:spTgt>
                                        </p:tgtEl>
                                      </p:cBhvr>
                                    </p:animEffect>
                                  </p:childTnLst>
                                </p:cTn>
                              </p:par>
                              <p:par>
                                <p:cTn id="12" presetID="10" presetClass="entr" presetSubtype="0" fill="hold" nodeType="withEffect">
                                  <p:stCondLst>
                                    <p:cond delay="250"/>
                                  </p:stCondLst>
                                  <p:childTnLst>
                                    <p:set>
                                      <p:cBhvr>
                                        <p:cTn id="13" dur="1" fill="hold">
                                          <p:stCondLst>
                                            <p:cond delay="0"/>
                                          </p:stCondLst>
                                        </p:cTn>
                                        <p:tgtEl>
                                          <p:spTgt spid="251">
                                            <p:txEl>
                                              <p:pRg st="0" end="0"/>
                                            </p:txEl>
                                          </p:spTgt>
                                        </p:tgtEl>
                                        <p:attrNameLst>
                                          <p:attrName>style.visibility</p:attrName>
                                        </p:attrNameLst>
                                      </p:cBhvr>
                                      <p:to>
                                        <p:strVal val="visible"/>
                                      </p:to>
                                    </p:set>
                                    <p:animEffect transition="in" filter="fade">
                                      <p:cBhvr>
                                        <p:cTn id="14" dur="500"/>
                                        <p:tgtEl>
                                          <p:spTgt spid="251">
                                            <p:txEl>
                                              <p:pRg st="0" end="0"/>
                                            </p:txEl>
                                          </p:spTgt>
                                        </p:tgtEl>
                                      </p:cBhvr>
                                    </p:animEffect>
                                  </p:childTnLst>
                                </p:cTn>
                              </p:par>
                              <p:par>
                                <p:cTn id="15" presetID="10" presetClass="entr" presetSubtype="0" fill="hold" nodeType="withEffect">
                                  <p:stCondLst>
                                    <p:cond delay="250"/>
                                  </p:stCondLst>
                                  <p:childTnLst>
                                    <p:set>
                                      <p:cBhvr>
                                        <p:cTn id="16" dur="1" fill="hold">
                                          <p:stCondLst>
                                            <p:cond delay="0"/>
                                          </p:stCondLst>
                                        </p:cTn>
                                        <p:tgtEl>
                                          <p:spTgt spid="251">
                                            <p:txEl>
                                              <p:pRg st="1" end="1"/>
                                            </p:txEl>
                                          </p:spTgt>
                                        </p:tgtEl>
                                        <p:attrNameLst>
                                          <p:attrName>style.visibility</p:attrName>
                                        </p:attrNameLst>
                                      </p:cBhvr>
                                      <p:to>
                                        <p:strVal val="visible"/>
                                      </p:to>
                                    </p:set>
                                    <p:animEffect transition="in" filter="fade">
                                      <p:cBhvr>
                                        <p:cTn id="17" dur="500"/>
                                        <p:tgtEl>
                                          <p:spTgt spid="2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6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50</a:t>
            </a:fld>
            <a:endParaRPr/>
          </a:p>
        </p:txBody>
      </p:sp>
      <p:sp>
        <p:nvSpPr>
          <p:cNvPr id="669" name="Google Shape;669;p62"/>
          <p:cNvSpPr txBox="1"/>
          <p:nvPr/>
        </p:nvSpPr>
        <p:spPr>
          <a:xfrm>
            <a:off x="326175" y="381000"/>
            <a:ext cx="40326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Code: Keypad</a:t>
            </a:r>
            <a:endParaRPr/>
          </a:p>
        </p:txBody>
      </p:sp>
      <p:pic>
        <p:nvPicPr>
          <p:cNvPr id="670" name="Google Shape;670;p62"/>
          <p:cNvPicPr preferRelativeResize="0"/>
          <p:nvPr/>
        </p:nvPicPr>
        <p:blipFill>
          <a:blip r:embed="rId3">
            <a:alphaModFix/>
          </a:blip>
          <a:stretch>
            <a:fillRect/>
          </a:stretch>
        </p:blipFill>
        <p:spPr>
          <a:xfrm>
            <a:off x="1872900" y="1115342"/>
            <a:ext cx="4032599" cy="5464683"/>
          </a:xfrm>
          <a:prstGeom prst="rect">
            <a:avLst/>
          </a:prstGeom>
          <a:noFill/>
          <a:ln>
            <a:noFill/>
          </a:ln>
        </p:spPr>
      </p:pic>
      <p:pic>
        <p:nvPicPr>
          <p:cNvPr id="671" name="Google Shape;671;p62"/>
          <p:cNvPicPr preferRelativeResize="0"/>
          <p:nvPr/>
        </p:nvPicPr>
        <p:blipFill>
          <a:blip r:embed="rId4">
            <a:alphaModFix/>
          </a:blip>
          <a:stretch>
            <a:fillRect/>
          </a:stretch>
        </p:blipFill>
        <p:spPr>
          <a:xfrm>
            <a:off x="6254750" y="590533"/>
            <a:ext cx="4451675" cy="598949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6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51</a:t>
            </a:fld>
            <a:endParaRPr/>
          </a:p>
        </p:txBody>
      </p:sp>
      <p:pic>
        <p:nvPicPr>
          <p:cNvPr id="678" name="Google Shape;678;p63"/>
          <p:cNvPicPr preferRelativeResize="0"/>
          <p:nvPr/>
        </p:nvPicPr>
        <p:blipFill>
          <a:blip r:embed="rId3">
            <a:alphaModFix/>
          </a:blip>
          <a:stretch>
            <a:fillRect/>
          </a:stretch>
        </p:blipFill>
        <p:spPr>
          <a:xfrm>
            <a:off x="2681255" y="190725"/>
            <a:ext cx="5680020" cy="63893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52</a:t>
            </a:fld>
            <a:endParaRPr/>
          </a:p>
        </p:txBody>
      </p:sp>
      <p:sp>
        <p:nvSpPr>
          <p:cNvPr id="685" name="Google Shape;685;p64"/>
          <p:cNvSpPr txBox="1"/>
          <p:nvPr/>
        </p:nvSpPr>
        <p:spPr>
          <a:xfrm>
            <a:off x="251600" y="604100"/>
            <a:ext cx="6768300" cy="1403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Calculation  </a:t>
            </a:r>
            <a:endParaRPr sz="4400" b="1">
              <a:solidFill>
                <a:schemeClr val="dk1"/>
              </a:solidFill>
            </a:endParaRPr>
          </a:p>
          <a:p>
            <a:pPr marL="0" lvl="0" indent="0" algn="l" rtl="0">
              <a:lnSpc>
                <a:spcPct val="90000"/>
              </a:lnSpc>
              <a:spcBef>
                <a:spcPts val="0"/>
              </a:spcBef>
              <a:spcAft>
                <a:spcPts val="0"/>
              </a:spcAft>
              <a:buNone/>
            </a:pPr>
            <a:r>
              <a:rPr lang="en-US" sz="4400" b="1">
                <a:solidFill>
                  <a:schemeClr val="dk1"/>
                </a:solidFill>
              </a:rPr>
              <a:t>     pH Sensor</a:t>
            </a:r>
            <a:endParaRPr/>
          </a:p>
        </p:txBody>
      </p:sp>
      <p:pic>
        <p:nvPicPr>
          <p:cNvPr id="686" name="Google Shape;686;p64"/>
          <p:cNvPicPr preferRelativeResize="0"/>
          <p:nvPr/>
        </p:nvPicPr>
        <p:blipFill rotWithShape="1">
          <a:blip r:embed="rId3">
            <a:alphaModFix/>
          </a:blip>
          <a:srcRect b="17334"/>
          <a:stretch/>
        </p:blipFill>
        <p:spPr>
          <a:xfrm>
            <a:off x="4812625" y="454212"/>
            <a:ext cx="5397976" cy="594957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6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53</a:t>
            </a:fld>
            <a:endParaRPr/>
          </a:p>
        </p:txBody>
      </p:sp>
      <p:sp>
        <p:nvSpPr>
          <p:cNvPr id="693" name="Google Shape;693;p65"/>
          <p:cNvSpPr txBox="1"/>
          <p:nvPr/>
        </p:nvSpPr>
        <p:spPr>
          <a:xfrm>
            <a:off x="581675" y="819600"/>
            <a:ext cx="5193000" cy="79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400" b="1">
                <a:solidFill>
                  <a:schemeClr val="dk1"/>
                </a:solidFill>
              </a:rPr>
              <a:t>Data Sheet Links</a:t>
            </a:r>
            <a:endParaRPr/>
          </a:p>
        </p:txBody>
      </p:sp>
      <p:sp>
        <p:nvSpPr>
          <p:cNvPr id="694" name="Google Shape;694;p65"/>
          <p:cNvSpPr txBox="1"/>
          <p:nvPr/>
        </p:nvSpPr>
        <p:spPr>
          <a:xfrm>
            <a:off x="817850" y="1837650"/>
            <a:ext cx="11050800" cy="373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US" sz="3100"/>
              <a:t>pH Meter</a:t>
            </a:r>
            <a:endParaRPr sz="3100"/>
          </a:p>
          <a:p>
            <a:pPr marL="0" lvl="0" indent="0" algn="l" rtl="0">
              <a:spcBef>
                <a:spcPts val="0"/>
              </a:spcBef>
              <a:spcAft>
                <a:spcPts val="0"/>
              </a:spcAft>
              <a:buClr>
                <a:schemeClr val="dk1"/>
              </a:buClr>
              <a:buSzPts val="1100"/>
              <a:buFont typeface="Arial"/>
              <a:buNone/>
            </a:pPr>
            <a:r>
              <a:rPr lang="en-US" sz="2800" u="sng">
                <a:solidFill>
                  <a:schemeClr val="hlink"/>
                </a:solidFill>
                <a:hlinkClick r:id="rId3"/>
              </a:rPr>
              <a:t>https://www.application-datasheet.com/pdf/dfrobot/sen0161.pdf</a:t>
            </a:r>
            <a:endParaRPr sz="2800">
              <a:solidFill>
                <a:schemeClr val="dk1"/>
              </a:solidFill>
            </a:endParaRPr>
          </a:p>
          <a:p>
            <a:pPr marL="0" lvl="0" indent="0" algn="l" rtl="0">
              <a:spcBef>
                <a:spcPts val="0"/>
              </a:spcBef>
              <a:spcAft>
                <a:spcPts val="0"/>
              </a:spcAft>
              <a:buNone/>
            </a:pPr>
            <a:endParaRPr sz="3000"/>
          </a:p>
          <a:p>
            <a:pPr marL="0" lvl="0" indent="0" algn="l" rtl="0">
              <a:spcBef>
                <a:spcPts val="0"/>
              </a:spcBef>
              <a:spcAft>
                <a:spcPts val="0"/>
              </a:spcAft>
              <a:buNone/>
            </a:pPr>
            <a:r>
              <a:rPr lang="en-US" sz="3100"/>
              <a:t>Keypad 4x4</a:t>
            </a:r>
            <a:endParaRPr sz="3100"/>
          </a:p>
          <a:p>
            <a:pPr marL="0" lvl="0" indent="0" algn="l" rtl="0">
              <a:spcBef>
                <a:spcPts val="0"/>
              </a:spcBef>
              <a:spcAft>
                <a:spcPts val="0"/>
              </a:spcAft>
              <a:buNone/>
            </a:pPr>
            <a:r>
              <a:rPr lang="en-US" sz="2800" u="sng">
                <a:solidFill>
                  <a:schemeClr val="hlink"/>
                </a:solidFill>
                <a:hlinkClick r:id="rId4"/>
              </a:rPr>
              <a:t>https://www.crameda.com/pdf_files/eng/keypads/Monobloc-3x4-4x4-DS-E.pdf</a:t>
            </a:r>
            <a:endParaRPr sz="2800"/>
          </a:p>
          <a:p>
            <a:pPr marL="0" lvl="0" indent="0" algn="l" rtl="0">
              <a:spcBef>
                <a:spcPts val="0"/>
              </a:spcBef>
              <a:spcAft>
                <a:spcPts val="0"/>
              </a:spcAft>
              <a:buNone/>
            </a:pPr>
            <a:endParaRPr sz="3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66"/>
          <p:cNvSpPr txBox="1">
            <a:spLocks noGrp="1"/>
          </p:cNvSpPr>
          <p:nvPr>
            <p:ph type="title"/>
          </p:nvPr>
        </p:nvSpPr>
        <p:spPr>
          <a:xfrm>
            <a:off x="952500" y="876300"/>
            <a:ext cx="11024100" cy="610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891"/>
              <a:buFont typeface="Arial"/>
              <a:buNone/>
            </a:pPr>
            <a:r>
              <a:rPr lang="en-US" sz="4484">
                <a:latin typeface="Arial"/>
                <a:ea typeface="Arial"/>
                <a:cs typeface="Arial"/>
                <a:sym typeface="Arial"/>
              </a:rPr>
              <a:t>Member 4: Nishshanka W.L.A (204142V)</a:t>
            </a:r>
            <a:endParaRPr sz="4160">
              <a:latin typeface="Arial"/>
              <a:ea typeface="Arial"/>
              <a:cs typeface="Arial"/>
              <a:sym typeface="Arial"/>
            </a:endParaRPr>
          </a:p>
        </p:txBody>
      </p:sp>
      <p:sp>
        <p:nvSpPr>
          <p:cNvPr id="701" name="Google Shape;701;p66"/>
          <p:cNvSpPr txBox="1">
            <a:spLocks noGrp="1"/>
          </p:cNvSpPr>
          <p:nvPr>
            <p:ph type="body" idx="1"/>
          </p:nvPr>
        </p:nvSpPr>
        <p:spPr>
          <a:xfrm>
            <a:off x="952500" y="2289375"/>
            <a:ext cx="9972300" cy="34320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AC motor </a:t>
            </a:r>
            <a:r>
              <a:rPr lang="en-US" sz="3000">
                <a:latin typeface="Arial"/>
                <a:ea typeface="Arial"/>
                <a:cs typeface="Arial"/>
                <a:sym typeface="Arial"/>
              </a:rPr>
              <a:t>and </a:t>
            </a:r>
            <a:r>
              <a:rPr lang="en-US" sz="3000" b="1">
                <a:latin typeface="Arial"/>
                <a:ea typeface="Arial"/>
                <a:cs typeface="Arial"/>
                <a:sym typeface="Arial"/>
              </a:rPr>
              <a:t>Ultrasonic Sensor</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a:latin typeface="Arial"/>
                <a:ea typeface="Arial"/>
                <a:cs typeface="Arial"/>
                <a:sym typeface="Arial"/>
              </a:rPr>
              <a:t>Connecting AC motor and ultrasonic sensor to the Atmega32 microcontroller. </a:t>
            </a:r>
            <a:endParaRPr sz="30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702" name="Google Shape;702;p6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7"/>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Ultrasonic Sensor</a:t>
            </a:r>
            <a:endParaRPr>
              <a:latin typeface="Arial"/>
              <a:ea typeface="Arial"/>
              <a:cs typeface="Arial"/>
              <a:sym typeface="Arial"/>
            </a:endParaRPr>
          </a:p>
        </p:txBody>
      </p:sp>
      <p:sp>
        <p:nvSpPr>
          <p:cNvPr id="709" name="Google Shape;709;p6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55</a:t>
            </a:fld>
            <a:endParaRPr/>
          </a:p>
        </p:txBody>
      </p:sp>
      <p:sp>
        <p:nvSpPr>
          <p:cNvPr id="710" name="Google Shape;710;p67"/>
          <p:cNvSpPr>
            <a:spLocks noGrp="1"/>
          </p:cNvSpPr>
          <p:nvPr>
            <p:ph type="chart" idx="2"/>
          </p:nvPr>
        </p:nvSpPr>
        <p:spPr>
          <a:xfrm>
            <a:off x="952500" y="1775031"/>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Char char="●"/>
            </a:pPr>
            <a:r>
              <a:rPr lang="en-US" sz="3200" dirty="0">
                <a:solidFill>
                  <a:schemeClr val="dk1"/>
                </a:solidFill>
                <a:latin typeface="Arial"/>
                <a:ea typeface="Arial"/>
                <a:cs typeface="Arial"/>
                <a:sym typeface="Arial"/>
              </a:rPr>
              <a:t>Maximum Current: 15mA</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Maximum Voltage : 5V</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Detect Distance Range: 2cm -400cm</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Measuring angle:15 degree</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Dimension:45*20*15mm</a:t>
            </a:r>
            <a:endParaRPr sz="3200" dirty="0">
              <a:solidFill>
                <a:schemeClr val="dk1"/>
              </a:solidFill>
              <a:latin typeface="Arial"/>
              <a:ea typeface="Arial"/>
              <a:cs typeface="Arial"/>
              <a:sym typeface="Arial"/>
            </a:endParaRPr>
          </a:p>
          <a:p>
            <a:pPr marL="0" lvl="0" indent="0" algn="l" rtl="0">
              <a:spcBef>
                <a:spcPts val="1200"/>
              </a:spcBef>
              <a:spcAft>
                <a:spcPts val="0"/>
              </a:spcAft>
              <a:buNone/>
            </a:pPr>
            <a:endParaRPr dirty="0">
              <a:latin typeface="Arial"/>
              <a:ea typeface="Arial"/>
              <a:cs typeface="Arial"/>
              <a:sym typeface="Arial"/>
            </a:endParaRPr>
          </a:p>
        </p:txBody>
      </p:sp>
      <p:pic>
        <p:nvPicPr>
          <p:cNvPr id="711" name="Google Shape;711;p67"/>
          <p:cNvPicPr preferRelativeResize="0"/>
          <p:nvPr/>
        </p:nvPicPr>
        <p:blipFill rotWithShape="1">
          <a:blip r:embed="rId3">
            <a:alphaModFix/>
          </a:blip>
          <a:srcRect l="2116" t="-184" r="2107" b="7874"/>
          <a:stretch/>
        </p:blipFill>
        <p:spPr>
          <a:xfrm>
            <a:off x="8691700" y="2845175"/>
            <a:ext cx="2547800" cy="2455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68"/>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4:1 Multiplexer IC</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1:4 Demultiplexer IC</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Supports both Analog and Digital Voltage</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Maximum Operating Voltage: 20V</a:t>
            </a:r>
            <a:endParaRPr>
              <a:solidFill>
                <a:srgbClr val="303030"/>
              </a:solidFill>
              <a:highlight>
                <a:srgbClr val="FFFFFF"/>
              </a:highlight>
              <a:latin typeface="Arial"/>
              <a:ea typeface="Arial"/>
              <a:cs typeface="Arial"/>
              <a:sym typeface="Arial"/>
            </a:endParaRPr>
          </a:p>
          <a:p>
            <a:pPr marL="635000" lvl="0" indent="-406400" algn="l" rtl="0">
              <a:lnSpc>
                <a:spcPct val="150000"/>
              </a:lnSpc>
              <a:spcBef>
                <a:spcPts val="0"/>
              </a:spcBef>
              <a:spcAft>
                <a:spcPts val="0"/>
              </a:spcAft>
              <a:buClr>
                <a:srgbClr val="303030"/>
              </a:buClr>
              <a:buSzPts val="2800"/>
              <a:buChar char="●"/>
            </a:pPr>
            <a:r>
              <a:rPr lang="en-US">
                <a:solidFill>
                  <a:srgbClr val="303030"/>
                </a:solidFill>
                <a:highlight>
                  <a:srgbClr val="FFFFFF"/>
                </a:highlight>
                <a:latin typeface="Arial"/>
                <a:ea typeface="Arial"/>
                <a:cs typeface="Arial"/>
                <a:sym typeface="Arial"/>
              </a:rPr>
              <a:t>Propagation Delay: 400ns at 5V</a:t>
            </a:r>
            <a:endParaRPr>
              <a:solidFill>
                <a:srgbClr val="303030"/>
              </a:solidFill>
              <a:highlight>
                <a:srgbClr val="FFFFFF"/>
              </a:highlight>
              <a:latin typeface="Arial"/>
              <a:ea typeface="Arial"/>
              <a:cs typeface="Arial"/>
              <a:sym typeface="Arial"/>
            </a:endParaRPr>
          </a:p>
          <a:p>
            <a:pPr marL="0" lvl="0" indent="0" algn="l" rtl="0">
              <a:spcBef>
                <a:spcPts val="1800"/>
              </a:spcBef>
              <a:spcAft>
                <a:spcPts val="0"/>
              </a:spcAft>
              <a:buNone/>
            </a:pPr>
            <a:endParaRPr/>
          </a:p>
        </p:txBody>
      </p:sp>
      <p:sp>
        <p:nvSpPr>
          <p:cNvPr id="718" name="Google Shape;718;p68"/>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4052 IC</a:t>
            </a:r>
            <a:endParaRPr>
              <a:latin typeface="Arial"/>
              <a:ea typeface="Arial"/>
              <a:cs typeface="Arial"/>
              <a:sym typeface="Arial"/>
            </a:endParaRPr>
          </a:p>
        </p:txBody>
      </p:sp>
      <p:sp>
        <p:nvSpPr>
          <p:cNvPr id="719" name="Google Shape;719;p6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56</a:t>
            </a:fld>
            <a:endParaRPr/>
          </a:p>
        </p:txBody>
      </p:sp>
      <p:pic>
        <p:nvPicPr>
          <p:cNvPr id="720" name="Google Shape;720;p68"/>
          <p:cNvPicPr preferRelativeResize="0"/>
          <p:nvPr/>
        </p:nvPicPr>
        <p:blipFill>
          <a:blip r:embed="rId3">
            <a:alphaModFix/>
          </a:blip>
          <a:stretch>
            <a:fillRect/>
          </a:stretch>
        </p:blipFill>
        <p:spPr>
          <a:xfrm>
            <a:off x="8267688" y="1939100"/>
            <a:ext cx="3190875" cy="3562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69"/>
          <p:cNvSpPr>
            <a:spLocks noGrp="1"/>
          </p:cNvSpPr>
          <p:nvPr>
            <p:ph type="chart" idx="2"/>
          </p:nvPr>
        </p:nvSpPr>
        <p:spPr>
          <a:xfrm>
            <a:off x="952500" y="1939108"/>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Font typeface="Arial"/>
              <a:buChar char="●"/>
            </a:pPr>
            <a:r>
              <a:rPr lang="en-US" sz="3200" dirty="0">
                <a:solidFill>
                  <a:schemeClr val="dk1"/>
                </a:solidFill>
                <a:latin typeface="Arial"/>
                <a:ea typeface="Arial"/>
                <a:cs typeface="Arial"/>
                <a:sym typeface="Arial"/>
              </a:rPr>
              <a:t>Maximum Current: 0.9A</a:t>
            </a:r>
            <a:endParaRPr sz="3200" dirty="0">
              <a:solidFill>
                <a:schemeClr val="dk1"/>
              </a:solidFill>
              <a:latin typeface="Arial"/>
              <a:ea typeface="Arial"/>
              <a:cs typeface="Arial"/>
              <a:sym typeface="Arial"/>
            </a:endParaRPr>
          </a:p>
          <a:p>
            <a:pPr marL="457200" lvl="0" indent="-406400" algn="l" rtl="0">
              <a:lnSpc>
                <a:spcPct val="150000"/>
              </a:lnSpc>
              <a:spcBef>
                <a:spcPts val="0"/>
              </a:spcBef>
              <a:spcAft>
                <a:spcPts val="0"/>
              </a:spcAft>
              <a:buClr>
                <a:schemeClr val="dk1"/>
              </a:buClr>
              <a:buSzPts val="2800"/>
              <a:buFont typeface="Arial"/>
              <a:buChar char="●"/>
            </a:pPr>
            <a:r>
              <a:rPr lang="en-US" sz="3200" dirty="0">
                <a:solidFill>
                  <a:schemeClr val="dk1"/>
                </a:solidFill>
                <a:latin typeface="Arial"/>
                <a:ea typeface="Arial"/>
                <a:cs typeface="Arial"/>
                <a:sym typeface="Arial"/>
              </a:rPr>
              <a:t>Maximum Voltage : </a:t>
            </a:r>
            <a:r>
              <a:rPr lang="en-US" sz="3000" dirty="0">
                <a:solidFill>
                  <a:schemeClr val="dk1"/>
                </a:solidFill>
                <a:highlight>
                  <a:srgbClr val="FFFFFF"/>
                </a:highlight>
                <a:latin typeface="Arial"/>
                <a:ea typeface="Arial"/>
                <a:cs typeface="Arial"/>
                <a:sym typeface="Arial"/>
              </a:rPr>
              <a:t>240V</a:t>
            </a:r>
            <a:endParaRPr sz="30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Font typeface="Arial"/>
              <a:buChar char="●"/>
            </a:pPr>
            <a:r>
              <a:rPr lang="en-US" sz="3200" dirty="0">
                <a:solidFill>
                  <a:schemeClr val="dk1"/>
                </a:solidFill>
                <a:latin typeface="Arial"/>
                <a:ea typeface="Arial"/>
                <a:cs typeface="Arial"/>
                <a:sym typeface="Arial"/>
              </a:rPr>
              <a:t>Speed:6000 R/Min</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Font typeface="Arial"/>
              <a:buChar char="●"/>
            </a:pPr>
            <a:r>
              <a:rPr lang="en-US" sz="3200" dirty="0">
                <a:solidFill>
                  <a:schemeClr val="dk1"/>
                </a:solidFill>
                <a:latin typeface="Arial"/>
                <a:ea typeface="Arial"/>
                <a:cs typeface="Arial"/>
                <a:sym typeface="Arial"/>
              </a:rPr>
              <a:t>Input power:120W  </a:t>
            </a:r>
            <a:endParaRPr sz="3200"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3200" dirty="0">
              <a:solidFill>
                <a:schemeClr val="dk1"/>
              </a:solidFill>
              <a:latin typeface="Arial"/>
              <a:ea typeface="Arial"/>
              <a:cs typeface="Arial"/>
              <a:sym typeface="Arial"/>
            </a:endParaRPr>
          </a:p>
        </p:txBody>
      </p:sp>
      <p:sp>
        <p:nvSpPr>
          <p:cNvPr id="727" name="Google Shape;727;p6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AC Motor</a:t>
            </a:r>
            <a:endParaRPr>
              <a:latin typeface="Arial"/>
              <a:ea typeface="Arial"/>
              <a:cs typeface="Arial"/>
              <a:sym typeface="Arial"/>
            </a:endParaRPr>
          </a:p>
        </p:txBody>
      </p:sp>
      <p:sp>
        <p:nvSpPr>
          <p:cNvPr id="728" name="Google Shape;728;p6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57</a:t>
            </a:fld>
            <a:endParaRPr/>
          </a:p>
        </p:txBody>
      </p:sp>
      <p:pic>
        <p:nvPicPr>
          <p:cNvPr id="729" name="Google Shape;729;p69"/>
          <p:cNvPicPr preferRelativeResize="0"/>
          <p:nvPr/>
        </p:nvPicPr>
        <p:blipFill>
          <a:blip r:embed="rId3">
            <a:alphaModFix/>
          </a:blip>
          <a:stretch>
            <a:fillRect/>
          </a:stretch>
        </p:blipFill>
        <p:spPr>
          <a:xfrm>
            <a:off x="7620000" y="476175"/>
            <a:ext cx="3594275" cy="3809500"/>
          </a:xfrm>
          <a:prstGeom prst="rect">
            <a:avLst/>
          </a:prstGeom>
          <a:noFill/>
          <a:ln>
            <a:noFill/>
          </a:ln>
        </p:spPr>
      </p:pic>
      <p:pic>
        <p:nvPicPr>
          <p:cNvPr id="730" name="Google Shape;730;p69"/>
          <p:cNvPicPr preferRelativeResize="0"/>
          <p:nvPr/>
        </p:nvPicPr>
        <p:blipFill>
          <a:blip r:embed="rId4">
            <a:alphaModFix/>
          </a:blip>
          <a:stretch>
            <a:fillRect/>
          </a:stretch>
        </p:blipFill>
        <p:spPr>
          <a:xfrm>
            <a:off x="5294699" y="3970500"/>
            <a:ext cx="3826150" cy="2767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7" name="Google Shape;737;p70"/>
          <p:cNvSpPr txBox="1">
            <a:spLocks noGrp="1"/>
          </p:cNvSpPr>
          <p:nvPr>
            <p:ph type="title"/>
          </p:nvPr>
        </p:nvSpPr>
        <p:spPr>
          <a:xfrm>
            <a:off x="971548" y="66641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738" name="Google Shape;738;p7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pic>
        <p:nvPicPr>
          <p:cNvPr id="739" name="Google Shape;739;p70"/>
          <p:cNvPicPr preferRelativeResize="0"/>
          <p:nvPr/>
        </p:nvPicPr>
        <p:blipFill>
          <a:blip r:embed="rId3">
            <a:alphaModFix/>
          </a:blip>
          <a:stretch>
            <a:fillRect/>
          </a:stretch>
        </p:blipFill>
        <p:spPr>
          <a:xfrm>
            <a:off x="1958545" y="1489869"/>
            <a:ext cx="7776749" cy="484235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6" name="Google Shape;746;p71"/>
          <p:cNvSpPr txBox="1">
            <a:spLocks noGrp="1"/>
          </p:cNvSpPr>
          <p:nvPr>
            <p:ph type="title"/>
          </p:nvPr>
        </p:nvSpPr>
        <p:spPr>
          <a:xfrm>
            <a:off x="964026" y="879075"/>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Code:Control Ultrasonic Sensor</a:t>
            </a:r>
            <a:endParaRPr>
              <a:latin typeface="Arial"/>
              <a:ea typeface="Arial"/>
              <a:cs typeface="Arial"/>
              <a:sym typeface="Arial"/>
            </a:endParaRPr>
          </a:p>
        </p:txBody>
      </p:sp>
      <p:sp>
        <p:nvSpPr>
          <p:cNvPr id="747" name="Google Shape;747;p7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pic>
        <p:nvPicPr>
          <p:cNvPr id="748" name="Google Shape;748;p71"/>
          <p:cNvPicPr preferRelativeResize="0"/>
          <p:nvPr/>
        </p:nvPicPr>
        <p:blipFill>
          <a:blip r:embed="rId3">
            <a:alphaModFix/>
          </a:blip>
          <a:stretch>
            <a:fillRect/>
          </a:stretch>
        </p:blipFill>
        <p:spPr>
          <a:xfrm>
            <a:off x="2781325" y="1673938"/>
            <a:ext cx="5824073" cy="4640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a:t>
            </a:fld>
            <a:endParaRPr/>
          </a:p>
        </p:txBody>
      </p:sp>
      <p:sp>
        <p:nvSpPr>
          <p:cNvPr id="260" name="Google Shape;260;p20"/>
          <p:cNvSpPr txBox="1">
            <a:spLocks noGrp="1"/>
          </p:cNvSpPr>
          <p:nvPr>
            <p:ph type="body" idx="4294967295"/>
          </p:nvPr>
        </p:nvSpPr>
        <p:spPr>
          <a:xfrm>
            <a:off x="1374850" y="2086975"/>
            <a:ext cx="9257700" cy="908400"/>
          </a:xfrm>
          <a:prstGeom prst="rect">
            <a:avLst/>
          </a:prstGeom>
          <a:noFill/>
          <a:ln>
            <a:noFill/>
          </a:ln>
        </p:spPr>
        <p:txBody>
          <a:bodyPr spcFirstLastPara="1" wrap="square" lIns="91425" tIns="45700" rIns="91425" bIns="45700" anchor="t" anchorCtr="0">
            <a:noAutofit/>
          </a:bodyPr>
          <a:lstStyle/>
          <a:p>
            <a:pPr marL="565150" indent="-514350" algn="just">
              <a:lnSpc>
                <a:spcPct val="150000"/>
              </a:lnSpc>
              <a:buSzPct val="105000"/>
              <a:buFont typeface="+mj-lt"/>
              <a:buAutoNum type="arabicParenR"/>
            </a:pPr>
            <a:r>
              <a:rPr lang="en-US" dirty="0">
                <a:latin typeface="Arial"/>
                <a:ea typeface="Arial"/>
                <a:cs typeface="Arial"/>
                <a:sym typeface="Arial"/>
              </a:rPr>
              <a:t>To increase the accuracy and quality of rubber sheets by automating the process.</a:t>
            </a:r>
            <a:endParaRPr dirty="0">
              <a:latin typeface="Arial"/>
              <a:ea typeface="Arial"/>
              <a:cs typeface="Arial"/>
              <a:sym typeface="Arial"/>
            </a:endParaRPr>
          </a:p>
          <a:p>
            <a:pPr lvl="1" indent="-247650" algn="just">
              <a:lnSpc>
                <a:spcPct val="150000"/>
              </a:lnSpc>
              <a:spcBef>
                <a:spcPts val="0"/>
              </a:spcBef>
              <a:buSzPct val="105000"/>
              <a:buFont typeface="+mj-lt"/>
              <a:buAutoNum type="arabicParenR"/>
            </a:pPr>
            <a:endParaRPr sz="300" dirty="0">
              <a:latin typeface="Arial"/>
              <a:ea typeface="Arial"/>
              <a:cs typeface="Arial"/>
              <a:sym typeface="Arial"/>
            </a:endParaRPr>
          </a:p>
          <a:p>
            <a:pPr marL="565150" indent="-514350" algn="just">
              <a:lnSpc>
                <a:spcPct val="150000"/>
              </a:lnSpc>
              <a:spcBef>
                <a:spcPts val="0"/>
              </a:spcBef>
              <a:buSzPct val="105000"/>
              <a:buFont typeface="+mj-lt"/>
              <a:buAutoNum type="arabicParenR"/>
            </a:pPr>
            <a:r>
              <a:rPr lang="en-US" dirty="0">
                <a:latin typeface="Arial"/>
                <a:ea typeface="Arial"/>
                <a:cs typeface="Arial"/>
                <a:sym typeface="Arial"/>
              </a:rPr>
              <a:t>To increase the efficiency of the machine by saving time spent on making rubber sheets.</a:t>
            </a:r>
            <a:endParaRPr dirty="0">
              <a:latin typeface="Arial"/>
              <a:ea typeface="Arial"/>
              <a:cs typeface="Arial"/>
              <a:sym typeface="Arial"/>
            </a:endParaRPr>
          </a:p>
          <a:p>
            <a:pPr marL="914400" indent="-457200">
              <a:lnSpc>
                <a:spcPct val="150000"/>
              </a:lnSpc>
              <a:buSzPct val="105000"/>
            </a:pPr>
            <a:endParaRPr dirty="0">
              <a:latin typeface="Times New Roman"/>
              <a:ea typeface="Times New Roman"/>
              <a:cs typeface="Times New Roman"/>
              <a:sym typeface="Times New Roman"/>
            </a:endParaRPr>
          </a:p>
        </p:txBody>
      </p:sp>
      <p:sp>
        <p:nvSpPr>
          <p:cNvPr id="261" name="Google Shape;261;p20"/>
          <p:cNvSpPr txBox="1">
            <a:spLocks noGrp="1"/>
          </p:cNvSpPr>
          <p:nvPr>
            <p:ph type="body" idx="4294967295"/>
          </p:nvPr>
        </p:nvSpPr>
        <p:spPr>
          <a:xfrm>
            <a:off x="681376" y="998995"/>
            <a:ext cx="4838700" cy="315900"/>
          </a:xfrm>
          <a:prstGeom prst="rect">
            <a:avLst/>
          </a:prstGeom>
          <a:solidFill>
            <a:schemeClr val="lt1"/>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4000" b="1">
                <a:solidFill>
                  <a:schemeClr val="lt2"/>
                </a:solidFill>
                <a:latin typeface="Arial"/>
                <a:ea typeface="Arial"/>
                <a:cs typeface="Arial"/>
                <a:sym typeface="Arial"/>
              </a:rPr>
              <a:t>Objectives</a:t>
            </a:r>
            <a:endParaRPr sz="3200" b="1">
              <a:solidFill>
                <a:schemeClr val="lt2"/>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200"/>
                                        <p:tgtEl>
                                          <p:spTgt spid="261"/>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fade">
                                      <p:cBhvr>
                                        <p:cTn id="11" dur="10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5" name="Google Shape;755;p72"/>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t> </a:t>
            </a:r>
            <a:endParaRPr/>
          </a:p>
        </p:txBody>
      </p:sp>
      <p:sp>
        <p:nvSpPr>
          <p:cNvPr id="756" name="Google Shape;756;p7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pic>
        <p:nvPicPr>
          <p:cNvPr id="757" name="Google Shape;757;p72"/>
          <p:cNvPicPr preferRelativeResize="0"/>
          <p:nvPr/>
        </p:nvPicPr>
        <p:blipFill>
          <a:blip r:embed="rId3">
            <a:alphaModFix/>
          </a:blip>
          <a:stretch>
            <a:fillRect/>
          </a:stretch>
        </p:blipFill>
        <p:spPr>
          <a:xfrm>
            <a:off x="1963225" y="551900"/>
            <a:ext cx="3442275" cy="5296450"/>
          </a:xfrm>
          <a:prstGeom prst="rect">
            <a:avLst/>
          </a:prstGeom>
          <a:noFill/>
          <a:ln>
            <a:noFill/>
          </a:ln>
        </p:spPr>
      </p:pic>
      <p:pic>
        <p:nvPicPr>
          <p:cNvPr id="758" name="Google Shape;758;p72"/>
          <p:cNvPicPr preferRelativeResize="0"/>
          <p:nvPr/>
        </p:nvPicPr>
        <p:blipFill>
          <a:blip r:embed="rId4">
            <a:alphaModFix/>
          </a:blip>
          <a:stretch>
            <a:fillRect/>
          </a:stretch>
        </p:blipFill>
        <p:spPr>
          <a:xfrm>
            <a:off x="6602199" y="551900"/>
            <a:ext cx="3221650" cy="529644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5" name="Google Shape;765;p73"/>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t> </a:t>
            </a:r>
            <a:endParaRPr/>
          </a:p>
        </p:txBody>
      </p:sp>
      <p:sp>
        <p:nvSpPr>
          <p:cNvPr id="766" name="Google Shape;766;p7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pic>
        <p:nvPicPr>
          <p:cNvPr id="767" name="Google Shape;767;p73"/>
          <p:cNvPicPr preferRelativeResize="0"/>
          <p:nvPr/>
        </p:nvPicPr>
        <p:blipFill>
          <a:blip r:embed="rId3">
            <a:alphaModFix/>
          </a:blip>
          <a:stretch>
            <a:fillRect/>
          </a:stretch>
        </p:blipFill>
        <p:spPr>
          <a:xfrm>
            <a:off x="2124081" y="880500"/>
            <a:ext cx="3223724" cy="41106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74"/>
          <p:cNvSpPr txBox="1">
            <a:spLocks noGrp="1"/>
          </p:cNvSpPr>
          <p:nvPr>
            <p:ph type="title"/>
          </p:nvPr>
        </p:nvSpPr>
        <p:spPr>
          <a:xfrm>
            <a:off x="679725" y="570900"/>
            <a:ext cx="99795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Code: Control Ac Motor Using Relay</a:t>
            </a:r>
            <a:endParaRPr>
              <a:latin typeface="Arial"/>
              <a:ea typeface="Arial"/>
              <a:cs typeface="Arial"/>
              <a:sym typeface="Arial"/>
            </a:endParaRPr>
          </a:p>
        </p:txBody>
      </p:sp>
      <p:sp>
        <p:nvSpPr>
          <p:cNvPr id="774" name="Google Shape;774;p7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pic>
        <p:nvPicPr>
          <p:cNvPr id="775" name="Google Shape;775;p74"/>
          <p:cNvPicPr preferRelativeResize="0"/>
          <p:nvPr/>
        </p:nvPicPr>
        <p:blipFill>
          <a:blip r:embed="rId3">
            <a:alphaModFix/>
          </a:blip>
          <a:stretch>
            <a:fillRect/>
          </a:stretch>
        </p:blipFill>
        <p:spPr>
          <a:xfrm>
            <a:off x="3966150" y="1516175"/>
            <a:ext cx="3878700" cy="5063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75"/>
          <p:cNvSpPr>
            <a:spLocks noGrp="1"/>
          </p:cNvSpPr>
          <p:nvPr>
            <p:ph type="chart" idx="2"/>
          </p:nvPr>
        </p:nvSpPr>
        <p:spPr>
          <a:xfrm>
            <a:off x="1078400" y="1769371"/>
            <a:ext cx="10352700" cy="411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3100">
                <a:solidFill>
                  <a:schemeClr val="dk1"/>
                </a:solidFill>
                <a:latin typeface="Arial"/>
                <a:ea typeface="Arial"/>
                <a:cs typeface="Arial"/>
                <a:sym typeface="Arial"/>
              </a:rPr>
              <a:t>Ultrasonic Sensor</a:t>
            </a:r>
            <a:endParaRPr sz="3100">
              <a:solidFill>
                <a:schemeClr val="dk1"/>
              </a:solidFill>
              <a:latin typeface="Arial"/>
              <a:ea typeface="Arial"/>
              <a:cs typeface="Arial"/>
              <a:sym typeface="Arial"/>
            </a:endParaRPr>
          </a:p>
          <a:p>
            <a:pPr marL="0" lvl="0" indent="0" algn="l" rtl="0">
              <a:spcBef>
                <a:spcPts val="1000"/>
              </a:spcBef>
              <a:spcAft>
                <a:spcPts val="0"/>
              </a:spcAft>
              <a:buNone/>
            </a:pPr>
            <a:r>
              <a:rPr lang="en-US" u="sng">
                <a:solidFill>
                  <a:schemeClr val="hlink"/>
                </a:solidFill>
                <a:latin typeface="Arial"/>
                <a:ea typeface="Arial"/>
                <a:cs typeface="Arial"/>
                <a:sym typeface="Arial"/>
                <a:hlinkClick r:id="rId3"/>
              </a:rPr>
              <a:t>https://datasheetspdf.com/pdf-file/1380138/ETC1/HC-SR04/</a:t>
            </a:r>
            <a:r>
              <a:rPr lang="en-US" sz="2500" u="sng">
                <a:solidFill>
                  <a:schemeClr val="hlink"/>
                </a:solidFill>
                <a:latin typeface="Arial"/>
                <a:ea typeface="Arial"/>
                <a:cs typeface="Arial"/>
                <a:sym typeface="Arial"/>
                <a:hlinkClick r:id="rId3"/>
              </a:rPr>
              <a:t>1</a:t>
            </a:r>
            <a:endParaRPr sz="2500">
              <a:solidFill>
                <a:schemeClr val="dk1"/>
              </a:solidFill>
              <a:latin typeface="Arial"/>
              <a:ea typeface="Arial"/>
              <a:cs typeface="Arial"/>
              <a:sym typeface="Arial"/>
            </a:endParaRPr>
          </a:p>
          <a:p>
            <a:pPr marL="0" lvl="0" indent="0" algn="l" rtl="0">
              <a:spcBef>
                <a:spcPts val="1000"/>
              </a:spcBef>
              <a:spcAft>
                <a:spcPts val="0"/>
              </a:spcAft>
              <a:buNone/>
            </a:pPr>
            <a:endParaRPr sz="2500">
              <a:solidFill>
                <a:schemeClr val="dk1"/>
              </a:solidFill>
              <a:latin typeface="Arial"/>
              <a:ea typeface="Arial"/>
              <a:cs typeface="Arial"/>
              <a:sym typeface="Arial"/>
            </a:endParaRPr>
          </a:p>
          <a:p>
            <a:pPr marL="0" lvl="0" indent="0" algn="l" rtl="0">
              <a:spcBef>
                <a:spcPts val="1000"/>
              </a:spcBef>
              <a:spcAft>
                <a:spcPts val="0"/>
              </a:spcAft>
              <a:buNone/>
            </a:pPr>
            <a:r>
              <a:rPr lang="en-US" sz="3100">
                <a:solidFill>
                  <a:schemeClr val="dk1"/>
                </a:solidFill>
                <a:latin typeface="Arial"/>
                <a:ea typeface="Arial"/>
                <a:cs typeface="Arial"/>
                <a:sym typeface="Arial"/>
              </a:rPr>
              <a:t>4052 IC</a:t>
            </a:r>
            <a:endParaRPr sz="3100">
              <a:solidFill>
                <a:schemeClr val="dk1"/>
              </a:solidFill>
              <a:latin typeface="Arial"/>
              <a:ea typeface="Arial"/>
              <a:cs typeface="Arial"/>
              <a:sym typeface="Arial"/>
            </a:endParaRPr>
          </a:p>
          <a:p>
            <a:pPr marL="0" lvl="0" indent="0" algn="l" rtl="0">
              <a:spcBef>
                <a:spcPts val="1000"/>
              </a:spcBef>
              <a:spcAft>
                <a:spcPts val="0"/>
              </a:spcAft>
              <a:buNone/>
            </a:pPr>
            <a:r>
              <a:rPr lang="en-US" u="sng">
                <a:solidFill>
                  <a:schemeClr val="hlink"/>
                </a:solidFill>
                <a:latin typeface="Arial"/>
                <a:ea typeface="Arial"/>
                <a:cs typeface="Arial"/>
                <a:sym typeface="Arial"/>
                <a:hlinkClick r:id="rId4"/>
              </a:rPr>
              <a:t>https://pdf1.alldatasheet.com/datasheet-pdf/view/50866/FAIRCHILD/CD4052.html</a:t>
            </a:r>
            <a:endParaRPr>
              <a:solidFill>
                <a:schemeClr val="dk1"/>
              </a:solidFill>
              <a:latin typeface="Arial"/>
              <a:ea typeface="Arial"/>
              <a:cs typeface="Arial"/>
              <a:sym typeface="Arial"/>
            </a:endParaRPr>
          </a:p>
          <a:p>
            <a:pPr marL="0" lvl="0" indent="0" algn="l" rtl="0">
              <a:spcBef>
                <a:spcPts val="1000"/>
              </a:spcBef>
              <a:spcAft>
                <a:spcPts val="0"/>
              </a:spcAft>
              <a:buNone/>
            </a:pPr>
            <a:endParaRPr sz="2200">
              <a:solidFill>
                <a:schemeClr val="dk1"/>
              </a:solidFill>
              <a:latin typeface="Arial"/>
              <a:ea typeface="Arial"/>
              <a:cs typeface="Arial"/>
              <a:sym typeface="Arial"/>
            </a:endParaRPr>
          </a:p>
        </p:txBody>
      </p:sp>
      <p:sp>
        <p:nvSpPr>
          <p:cNvPr id="782" name="Google Shape;782;p75"/>
          <p:cNvSpPr txBox="1">
            <a:spLocks noGrp="1"/>
          </p:cNvSpPr>
          <p:nvPr>
            <p:ph type="title"/>
          </p:nvPr>
        </p:nvSpPr>
        <p:spPr>
          <a:xfrm>
            <a:off x="971548" y="706288"/>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783" name="Google Shape;783;p7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90" name="Google Shape;790;p76"/>
          <p:cNvSpPr txBox="1">
            <a:spLocks noGrp="1"/>
          </p:cNvSpPr>
          <p:nvPr>
            <p:ph type="title"/>
          </p:nvPr>
        </p:nvSpPr>
        <p:spPr>
          <a:xfrm>
            <a:off x="971551" y="1332300"/>
            <a:ext cx="69153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sz="4955">
                <a:latin typeface="Arial"/>
                <a:ea typeface="Arial"/>
                <a:cs typeface="Arial"/>
                <a:sym typeface="Arial"/>
              </a:rPr>
              <a:t>Data Sheet Links(Cont.)</a:t>
            </a:r>
            <a:endParaRPr sz="4955">
              <a:latin typeface="Arial"/>
              <a:ea typeface="Arial"/>
              <a:cs typeface="Arial"/>
              <a:sym typeface="Arial"/>
            </a:endParaRPr>
          </a:p>
          <a:p>
            <a:pPr marL="0" lvl="0" indent="0" algn="l" rtl="0">
              <a:spcBef>
                <a:spcPts val="0"/>
              </a:spcBef>
              <a:spcAft>
                <a:spcPts val="0"/>
              </a:spcAft>
              <a:buNone/>
            </a:pPr>
            <a:endParaRPr/>
          </a:p>
        </p:txBody>
      </p:sp>
      <p:sp>
        <p:nvSpPr>
          <p:cNvPr id="791" name="Google Shape;791;p76"/>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64</a:t>
            </a:fld>
            <a:endParaRPr/>
          </a:p>
        </p:txBody>
      </p:sp>
      <p:sp>
        <p:nvSpPr>
          <p:cNvPr id="792" name="Google Shape;792;p76"/>
          <p:cNvSpPr txBox="1"/>
          <p:nvPr/>
        </p:nvSpPr>
        <p:spPr>
          <a:xfrm>
            <a:off x="1122950" y="1871575"/>
            <a:ext cx="10493662" cy="423035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Clr>
                <a:schemeClr val="dk1"/>
              </a:buClr>
              <a:buSzPts val="1100"/>
              <a:buFont typeface="Arial"/>
              <a:buNone/>
            </a:pPr>
            <a:r>
              <a:rPr lang="en-US" sz="3100" dirty="0">
                <a:solidFill>
                  <a:schemeClr val="dk1"/>
                </a:solidFill>
              </a:rPr>
              <a:t>Channel 1 Relay Module</a:t>
            </a:r>
            <a:endParaRPr sz="3100" dirty="0">
              <a:solidFill>
                <a:schemeClr val="dk1"/>
              </a:solidFill>
            </a:endParaRPr>
          </a:p>
          <a:p>
            <a:pPr marL="0" lvl="0" indent="0" algn="l" rtl="0">
              <a:lnSpc>
                <a:spcPct val="90000"/>
              </a:lnSpc>
              <a:spcBef>
                <a:spcPts val="1000"/>
              </a:spcBef>
              <a:spcAft>
                <a:spcPts val="0"/>
              </a:spcAft>
              <a:buNone/>
            </a:pPr>
            <a:r>
              <a:rPr lang="en-US" sz="2800" u="sng" dirty="0">
                <a:solidFill>
                  <a:schemeClr val="accent3"/>
                </a:solidFill>
                <a:hlinkClick r:id="rId3">
                  <a:extLst>
                    <a:ext uri="{A12FA001-AC4F-418D-AE19-62706E023703}">
                      <ahyp:hlinkClr xmlns:ahyp="http://schemas.microsoft.com/office/drawing/2018/hyperlinkcolor" val="tx"/>
                    </a:ext>
                  </a:extLst>
                </a:hlinkClick>
              </a:rPr>
              <a:t>https://components101.com/switches/5v-single-channel-relay-module-pinout-features-applications-working-datasheet</a:t>
            </a:r>
            <a:endParaRPr sz="28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5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3100" dirty="0">
                <a:solidFill>
                  <a:schemeClr val="dk1"/>
                </a:solidFill>
              </a:rPr>
              <a:t>220V AC Motor</a:t>
            </a:r>
            <a:endParaRPr sz="31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n-US" sz="2800" u="sng" dirty="0">
                <a:solidFill>
                  <a:schemeClr val="accent3"/>
                </a:solidFill>
                <a:hlinkClick r:id="rId4">
                  <a:extLst>
                    <a:ext uri="{A12FA001-AC4F-418D-AE19-62706E023703}">
                      <ahyp:hlinkClr xmlns:ahyp="http://schemas.microsoft.com/office/drawing/2018/hyperlinkcolor" val="tx"/>
                    </a:ext>
                  </a:extLst>
                </a:hlinkClick>
              </a:rPr>
              <a:t>https://www.daraz.lk/products/sewing-machine-motor-120w-i104857125.html</a:t>
            </a:r>
            <a:endParaRPr sz="2800" dirty="0">
              <a:solidFill>
                <a:schemeClr val="dk1"/>
              </a:solidFill>
            </a:endParaRPr>
          </a:p>
          <a:p>
            <a:pPr marL="0" lvl="0" indent="0" algn="l" rtl="0">
              <a:lnSpc>
                <a:spcPct val="90000"/>
              </a:lnSpc>
              <a:spcBef>
                <a:spcPts val="1000"/>
              </a:spcBef>
              <a:spcAft>
                <a:spcPts val="0"/>
              </a:spcAft>
              <a:buClr>
                <a:schemeClr val="dk1"/>
              </a:buClr>
              <a:buSzPts val="1100"/>
              <a:buFont typeface="Arial"/>
              <a:buNone/>
            </a:pPr>
            <a:endParaRPr sz="2200" dirty="0">
              <a:solidFill>
                <a:schemeClr val="dk1"/>
              </a:solidFill>
            </a:endParaRPr>
          </a:p>
          <a:p>
            <a:pPr marL="0" lvl="0" indent="0" algn="l" rtl="0">
              <a:spcBef>
                <a:spcPts val="0"/>
              </a:spcBef>
              <a:spcAft>
                <a:spcPts val="0"/>
              </a:spcAft>
              <a:buNone/>
            </a:pPr>
            <a:endParaRPr dirty="0">
              <a:latin typeface="Libre Franklin"/>
              <a:ea typeface="Libre Franklin"/>
              <a:cs typeface="Libre Franklin"/>
              <a:sym typeface="Libre Frankli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7"/>
          <p:cNvSpPr txBox="1">
            <a:spLocks noGrp="1"/>
          </p:cNvSpPr>
          <p:nvPr>
            <p:ph type="title"/>
          </p:nvPr>
        </p:nvSpPr>
        <p:spPr>
          <a:xfrm>
            <a:off x="964025" y="879075"/>
            <a:ext cx="11228100" cy="610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SzPts val="891"/>
              <a:buFont typeface="Arial"/>
              <a:buNone/>
            </a:pPr>
            <a:r>
              <a:rPr lang="en-US" sz="4484">
                <a:latin typeface="Arial"/>
                <a:ea typeface="Arial"/>
                <a:cs typeface="Arial"/>
                <a:sym typeface="Arial"/>
              </a:rPr>
              <a:t>Member 5: Swanthra W.K.M (204210E)</a:t>
            </a:r>
            <a:endParaRPr sz="4160">
              <a:latin typeface="Arial"/>
              <a:ea typeface="Arial"/>
              <a:cs typeface="Arial"/>
              <a:sym typeface="Arial"/>
            </a:endParaRPr>
          </a:p>
        </p:txBody>
      </p:sp>
      <p:sp>
        <p:nvSpPr>
          <p:cNvPr id="799" name="Google Shape;799;p77"/>
          <p:cNvSpPr txBox="1">
            <a:spLocks noGrp="1"/>
          </p:cNvSpPr>
          <p:nvPr>
            <p:ph type="body" idx="1"/>
          </p:nvPr>
        </p:nvSpPr>
        <p:spPr>
          <a:xfrm>
            <a:off x="952500" y="2289375"/>
            <a:ext cx="9972300" cy="3432000"/>
          </a:xfrm>
          <a:prstGeom prst="rect">
            <a:avLst/>
          </a:prstGeom>
        </p:spPr>
        <p:txBody>
          <a:bodyPr spcFirstLastPara="1" wrap="square" lIns="0" tIns="0" rIns="0" bIns="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3400" b="1">
                <a:solidFill>
                  <a:schemeClr val="lt2"/>
                </a:solidFill>
                <a:latin typeface="Arial"/>
                <a:ea typeface="Arial"/>
                <a:cs typeface="Arial"/>
                <a:sym typeface="Arial"/>
              </a:rPr>
              <a:t>Responsibilities:</a:t>
            </a:r>
            <a:r>
              <a:rPr lang="en-US" sz="2700">
                <a:solidFill>
                  <a:schemeClr val="lt2"/>
                </a:solidFill>
                <a:latin typeface="Arial"/>
                <a:ea typeface="Arial"/>
                <a:cs typeface="Arial"/>
                <a:sym typeface="Arial"/>
              </a:rPr>
              <a:t> </a:t>
            </a:r>
            <a:endParaRPr sz="2700">
              <a:solidFill>
                <a:schemeClr val="lt2"/>
              </a:solidFill>
              <a:latin typeface="Arial"/>
              <a:ea typeface="Arial"/>
              <a:cs typeface="Arial"/>
              <a:sym typeface="Arial"/>
            </a:endParaRPr>
          </a:p>
          <a:p>
            <a:pPr marL="457200" lvl="0" indent="-419100" algn="just" rtl="0">
              <a:lnSpc>
                <a:spcPct val="150000"/>
              </a:lnSpc>
              <a:spcBef>
                <a:spcPts val="1000"/>
              </a:spcBef>
              <a:spcAft>
                <a:spcPts val="0"/>
              </a:spcAft>
              <a:buSzPts val="3000"/>
              <a:buChar char="➔"/>
            </a:pPr>
            <a:r>
              <a:rPr lang="en-US" sz="3000">
                <a:latin typeface="Arial"/>
                <a:ea typeface="Arial"/>
                <a:cs typeface="Arial"/>
                <a:sym typeface="Arial"/>
              </a:rPr>
              <a:t>Developing C code for the </a:t>
            </a:r>
            <a:r>
              <a:rPr lang="en-US" sz="3000" b="1">
                <a:latin typeface="Arial"/>
                <a:ea typeface="Arial"/>
                <a:cs typeface="Arial"/>
                <a:sym typeface="Arial"/>
              </a:rPr>
              <a:t>LCD </a:t>
            </a:r>
            <a:r>
              <a:rPr lang="en-US" sz="3000">
                <a:latin typeface="Arial"/>
                <a:ea typeface="Arial"/>
                <a:cs typeface="Arial"/>
                <a:sym typeface="Arial"/>
              </a:rPr>
              <a:t>and </a:t>
            </a:r>
            <a:r>
              <a:rPr lang="en-US" sz="3000" b="1">
                <a:latin typeface="Arial"/>
                <a:ea typeface="Arial"/>
                <a:cs typeface="Arial"/>
                <a:sym typeface="Arial"/>
              </a:rPr>
              <a:t>DC Motor</a:t>
            </a:r>
            <a:r>
              <a:rPr lang="en-US" sz="3000">
                <a:latin typeface="Arial"/>
                <a:ea typeface="Arial"/>
                <a:cs typeface="Arial"/>
                <a:sym typeface="Arial"/>
              </a:rPr>
              <a:t> </a:t>
            </a:r>
            <a:endParaRPr sz="3000">
              <a:latin typeface="Arial"/>
              <a:ea typeface="Arial"/>
              <a:cs typeface="Arial"/>
              <a:sym typeface="Arial"/>
            </a:endParaRPr>
          </a:p>
          <a:p>
            <a:pPr marL="457200" lvl="0" indent="-419100" algn="just" rtl="0">
              <a:lnSpc>
                <a:spcPct val="150000"/>
              </a:lnSpc>
              <a:spcBef>
                <a:spcPts val="0"/>
              </a:spcBef>
              <a:spcAft>
                <a:spcPts val="0"/>
              </a:spcAft>
              <a:buSzPts val="3000"/>
              <a:buChar char="➔"/>
            </a:pPr>
            <a:r>
              <a:rPr lang="en-US" sz="3000">
                <a:latin typeface="Arial"/>
                <a:ea typeface="Arial"/>
                <a:cs typeface="Arial"/>
                <a:sym typeface="Arial"/>
              </a:rPr>
              <a:t>Creating a 3D Model of the final Product and animation.</a:t>
            </a:r>
            <a:endParaRPr sz="3000">
              <a:latin typeface="Arial"/>
              <a:ea typeface="Arial"/>
              <a:cs typeface="Arial"/>
              <a:sym typeface="Arial"/>
            </a:endParaRPr>
          </a:p>
          <a:p>
            <a:pPr marL="0" lvl="0" indent="0" algn="l" rtl="0">
              <a:spcBef>
                <a:spcPts val="1000"/>
              </a:spcBef>
              <a:spcAft>
                <a:spcPts val="0"/>
              </a:spcAft>
              <a:buNone/>
            </a:pPr>
            <a:endParaRPr>
              <a:latin typeface="Arial"/>
              <a:ea typeface="Arial"/>
              <a:cs typeface="Arial"/>
              <a:sym typeface="Arial"/>
            </a:endParaRPr>
          </a:p>
        </p:txBody>
      </p:sp>
      <p:sp>
        <p:nvSpPr>
          <p:cNvPr id="800" name="Google Shape;800;p77"/>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8"/>
          <p:cNvSpPr txBox="1">
            <a:spLocks noGrp="1"/>
          </p:cNvSpPr>
          <p:nvPr>
            <p:ph type="title"/>
          </p:nvPr>
        </p:nvSpPr>
        <p:spPr>
          <a:xfrm>
            <a:off x="964025" y="879075"/>
            <a:ext cx="93114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sz="4850">
                <a:latin typeface="Arial"/>
                <a:ea typeface="Arial"/>
                <a:cs typeface="Arial"/>
                <a:sym typeface="Arial"/>
              </a:rPr>
              <a:t>L</a:t>
            </a:r>
            <a:r>
              <a:rPr lang="en-US">
                <a:latin typeface="Arial"/>
                <a:ea typeface="Arial"/>
                <a:cs typeface="Arial"/>
                <a:sym typeface="Arial"/>
              </a:rPr>
              <a:t>CD and PCF8574A Module</a:t>
            </a:r>
            <a:endParaRPr>
              <a:latin typeface="Arial"/>
              <a:ea typeface="Arial"/>
              <a:cs typeface="Arial"/>
              <a:sym typeface="Arial"/>
            </a:endParaRPr>
          </a:p>
        </p:txBody>
      </p:sp>
      <p:sp>
        <p:nvSpPr>
          <p:cNvPr id="807" name="Google Shape;807;p78"/>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66</a:t>
            </a:fld>
            <a:endParaRPr/>
          </a:p>
        </p:txBody>
      </p:sp>
      <p:sp>
        <p:nvSpPr>
          <p:cNvPr id="808" name="Google Shape;808;p78"/>
          <p:cNvSpPr>
            <a:spLocks noGrp="1"/>
          </p:cNvSpPr>
          <p:nvPr>
            <p:ph type="chart" idx="2"/>
          </p:nvPr>
        </p:nvSpPr>
        <p:spPr>
          <a:xfrm>
            <a:off x="642550" y="1943100"/>
            <a:ext cx="5518200" cy="2478000"/>
          </a:xfrm>
          <a:prstGeom prst="rect">
            <a:avLst/>
          </a:prstGeom>
        </p:spPr>
        <p:txBody>
          <a:bodyPr spcFirstLastPara="1" wrap="square" lIns="91425" tIns="45700" rIns="91425" bIns="45700" anchor="t" anchorCtr="0">
            <a:noAutofit/>
          </a:bodyPr>
          <a:lstStyle/>
          <a:p>
            <a:pPr marL="457200" lvl="0" indent="-400050" algn="l" rtl="0">
              <a:lnSpc>
                <a:spcPct val="150000"/>
              </a:lnSpc>
              <a:spcBef>
                <a:spcPts val="1200"/>
              </a:spcBef>
              <a:spcAft>
                <a:spcPts val="0"/>
              </a:spcAft>
              <a:buClr>
                <a:schemeClr val="dk1"/>
              </a:buClr>
              <a:buSzPts val="2700"/>
              <a:buFont typeface="Arial"/>
              <a:buChar char="●"/>
            </a:pPr>
            <a:r>
              <a:rPr lang="en-US" sz="2700">
                <a:solidFill>
                  <a:schemeClr val="dk1"/>
                </a:solidFill>
                <a:latin typeface="Arial"/>
                <a:ea typeface="Arial"/>
                <a:cs typeface="Arial"/>
                <a:sym typeface="Arial"/>
              </a:rPr>
              <a:t>Maximum Current: 2.5mA</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Maximum Voltage : 6.5V</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16 characters x 2 lines</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Display area : 84mm x 44mm</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Weight : 35g</a:t>
            </a:r>
            <a:endParaRPr sz="2700">
              <a:solidFill>
                <a:schemeClr val="dk1"/>
              </a:solidFill>
              <a:latin typeface="Arial"/>
              <a:ea typeface="Arial"/>
              <a:cs typeface="Arial"/>
              <a:sym typeface="Arial"/>
            </a:endParaRPr>
          </a:p>
          <a:p>
            <a:pPr marL="0" lvl="0" indent="0" algn="l" rtl="0">
              <a:lnSpc>
                <a:spcPct val="150000"/>
              </a:lnSpc>
              <a:spcBef>
                <a:spcPts val="1200"/>
              </a:spcBef>
              <a:spcAft>
                <a:spcPts val="0"/>
              </a:spcAft>
              <a:buNone/>
            </a:pPr>
            <a:endParaRPr sz="1700">
              <a:latin typeface="Arial"/>
              <a:ea typeface="Arial"/>
              <a:cs typeface="Arial"/>
              <a:sym typeface="Arial"/>
            </a:endParaRPr>
          </a:p>
        </p:txBody>
      </p:sp>
      <p:sp>
        <p:nvSpPr>
          <p:cNvPr id="809" name="Google Shape;809;p78"/>
          <p:cNvSpPr>
            <a:spLocks noGrp="1"/>
          </p:cNvSpPr>
          <p:nvPr>
            <p:ph type="chart" idx="2"/>
          </p:nvPr>
        </p:nvSpPr>
        <p:spPr>
          <a:xfrm>
            <a:off x="6409500" y="1943100"/>
            <a:ext cx="4859400" cy="2478000"/>
          </a:xfrm>
          <a:prstGeom prst="rect">
            <a:avLst/>
          </a:prstGeom>
        </p:spPr>
        <p:txBody>
          <a:bodyPr spcFirstLastPara="1" wrap="square" lIns="91425" tIns="45700" rIns="91425" bIns="45700" anchor="t" anchorCtr="0">
            <a:noAutofit/>
          </a:bodyPr>
          <a:lstStyle/>
          <a:p>
            <a:pPr marL="457200" lvl="0" indent="-400050" algn="l" rtl="0">
              <a:lnSpc>
                <a:spcPct val="150000"/>
              </a:lnSpc>
              <a:spcBef>
                <a:spcPts val="1200"/>
              </a:spcBef>
              <a:spcAft>
                <a:spcPts val="0"/>
              </a:spcAft>
              <a:buClr>
                <a:schemeClr val="dk1"/>
              </a:buClr>
              <a:buSzPts val="2700"/>
              <a:buChar char="●"/>
            </a:pPr>
            <a:r>
              <a:rPr lang="en-US" sz="2700">
                <a:solidFill>
                  <a:schemeClr val="dk1"/>
                </a:solidFill>
                <a:latin typeface="Arial"/>
                <a:ea typeface="Arial"/>
                <a:cs typeface="Arial"/>
                <a:sym typeface="Arial"/>
              </a:rPr>
              <a:t>Maximum Current: 100mA</a:t>
            </a:r>
            <a:endParaRPr sz="2700">
              <a:solidFill>
                <a:schemeClr val="dk1"/>
              </a:solidFill>
              <a:latin typeface="Arial"/>
              <a:ea typeface="Arial"/>
              <a:cs typeface="Arial"/>
              <a:sym typeface="Arial"/>
            </a:endParaRPr>
          </a:p>
          <a:p>
            <a:pPr marL="457200" lvl="0" indent="-400050" algn="l" rtl="0">
              <a:lnSpc>
                <a:spcPct val="150000"/>
              </a:lnSpc>
              <a:spcBef>
                <a:spcPts val="0"/>
              </a:spcBef>
              <a:spcAft>
                <a:spcPts val="0"/>
              </a:spcAft>
              <a:buClr>
                <a:schemeClr val="dk1"/>
              </a:buClr>
              <a:buSzPts val="2700"/>
              <a:buChar char="●"/>
            </a:pPr>
            <a:r>
              <a:rPr lang="en-US" sz="2700">
                <a:solidFill>
                  <a:schemeClr val="dk1"/>
                </a:solidFill>
                <a:latin typeface="Arial"/>
                <a:ea typeface="Arial"/>
                <a:cs typeface="Arial"/>
                <a:sym typeface="Arial"/>
              </a:rPr>
              <a:t>Maximum Voltage : 7V</a:t>
            </a:r>
            <a:endParaRPr sz="2700">
              <a:solidFill>
                <a:schemeClr val="dk1"/>
              </a:solidFill>
              <a:latin typeface="Arial"/>
              <a:ea typeface="Arial"/>
              <a:cs typeface="Arial"/>
              <a:sym typeface="Arial"/>
            </a:endParaRPr>
          </a:p>
          <a:p>
            <a:pPr marL="457200" lvl="0" indent="0" algn="l" rtl="0">
              <a:lnSpc>
                <a:spcPct val="150000"/>
              </a:lnSpc>
              <a:spcBef>
                <a:spcPts val="1200"/>
              </a:spcBef>
              <a:spcAft>
                <a:spcPts val="0"/>
              </a:spcAft>
              <a:buNone/>
            </a:pPr>
            <a:endParaRPr sz="2200">
              <a:solidFill>
                <a:schemeClr val="dk1"/>
              </a:solidFill>
              <a:latin typeface="Arial"/>
              <a:ea typeface="Arial"/>
              <a:cs typeface="Arial"/>
              <a:sym typeface="Arial"/>
            </a:endParaRPr>
          </a:p>
          <a:p>
            <a:pPr marL="457200" lvl="0" indent="-342900" algn="l" rtl="0">
              <a:lnSpc>
                <a:spcPct val="150000"/>
              </a:lnSpc>
              <a:spcBef>
                <a:spcPts val="1200"/>
              </a:spcBef>
              <a:spcAft>
                <a:spcPts val="0"/>
              </a:spcAft>
              <a:buSzPts val="1800"/>
              <a:buFont typeface="Arial"/>
              <a:buChar char="●"/>
            </a:pPr>
            <a:endParaRPr sz="1800">
              <a:latin typeface="Arial"/>
              <a:ea typeface="Arial"/>
              <a:cs typeface="Arial"/>
              <a:sym typeface="Arial"/>
            </a:endParaRPr>
          </a:p>
        </p:txBody>
      </p:sp>
      <p:pic>
        <p:nvPicPr>
          <p:cNvPr id="810" name="Google Shape;810;p78"/>
          <p:cNvPicPr preferRelativeResize="0"/>
          <p:nvPr/>
        </p:nvPicPr>
        <p:blipFill rotWithShape="1">
          <a:blip r:embed="rId3">
            <a:alphaModFix/>
          </a:blip>
          <a:srcRect/>
          <a:stretch/>
        </p:blipFill>
        <p:spPr>
          <a:xfrm>
            <a:off x="4000497" y="4654366"/>
            <a:ext cx="2754975" cy="2066250"/>
          </a:xfrm>
          <a:prstGeom prst="rect">
            <a:avLst/>
          </a:prstGeom>
          <a:noFill/>
          <a:ln>
            <a:noFill/>
          </a:ln>
        </p:spPr>
      </p:pic>
      <p:pic>
        <p:nvPicPr>
          <p:cNvPr id="811" name="Google Shape;811;p78"/>
          <p:cNvPicPr preferRelativeResize="0"/>
          <p:nvPr/>
        </p:nvPicPr>
        <p:blipFill>
          <a:blip r:embed="rId4">
            <a:alphaModFix/>
          </a:blip>
          <a:stretch>
            <a:fillRect/>
          </a:stretch>
        </p:blipFill>
        <p:spPr>
          <a:xfrm>
            <a:off x="8191504" y="3240675"/>
            <a:ext cx="2987832" cy="16806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79"/>
          <p:cNvSpPr>
            <a:spLocks noGrp="1"/>
          </p:cNvSpPr>
          <p:nvPr>
            <p:ph type="chart" idx="2"/>
          </p:nvPr>
        </p:nvSpPr>
        <p:spPr>
          <a:xfrm>
            <a:off x="964023" y="1489863"/>
            <a:ext cx="10352700" cy="4110600"/>
          </a:xfrm>
          <a:prstGeom prst="rect">
            <a:avLst/>
          </a:prstGeom>
        </p:spPr>
        <p:txBody>
          <a:bodyPr spcFirstLastPara="1" wrap="square" lIns="91425" tIns="45700" rIns="91425" bIns="45700" anchor="t" anchorCtr="0">
            <a:noAutofit/>
          </a:bodyPr>
          <a:lstStyle/>
          <a:p>
            <a:pPr marL="457200" lvl="0" indent="-431800" algn="l" rtl="0">
              <a:lnSpc>
                <a:spcPct val="150000"/>
              </a:lnSpc>
              <a:spcBef>
                <a:spcPts val="1200"/>
              </a:spcBef>
              <a:spcAft>
                <a:spcPts val="0"/>
              </a:spcAft>
              <a:buClr>
                <a:schemeClr val="dk1"/>
              </a:buClr>
              <a:buSzPts val="3200"/>
              <a:buChar char="●"/>
            </a:pPr>
            <a:r>
              <a:rPr lang="en-US" sz="3200" dirty="0">
                <a:solidFill>
                  <a:schemeClr val="dk1"/>
                </a:solidFill>
                <a:latin typeface="Arial"/>
                <a:ea typeface="Arial"/>
                <a:cs typeface="Arial"/>
                <a:sym typeface="Arial"/>
              </a:rPr>
              <a:t>Operating Voltage(V): 12</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Rated Speed (RPM): 200</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Rated Torque(kg-cm): 1.5</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Stall Torque(kg-cm): 5.4</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Load Current (A): 0.3</a:t>
            </a:r>
            <a:endParaRPr sz="3200" dirty="0">
              <a:solidFill>
                <a:schemeClr val="dk1"/>
              </a:solidFill>
              <a:latin typeface="Arial"/>
              <a:ea typeface="Arial"/>
              <a:cs typeface="Arial"/>
              <a:sym typeface="Arial"/>
            </a:endParaRPr>
          </a:p>
          <a:p>
            <a:pPr marL="457200" lvl="0" indent="-431800" algn="l" rtl="0">
              <a:lnSpc>
                <a:spcPct val="150000"/>
              </a:lnSpc>
              <a:spcBef>
                <a:spcPts val="0"/>
              </a:spcBef>
              <a:spcAft>
                <a:spcPts val="0"/>
              </a:spcAft>
              <a:buClr>
                <a:schemeClr val="dk1"/>
              </a:buClr>
              <a:buSzPts val="3200"/>
              <a:buChar char="●"/>
            </a:pPr>
            <a:r>
              <a:rPr lang="en-US" sz="3200" dirty="0">
                <a:solidFill>
                  <a:schemeClr val="dk1"/>
                </a:solidFill>
                <a:latin typeface="Arial"/>
                <a:ea typeface="Arial"/>
                <a:cs typeface="Arial"/>
                <a:sym typeface="Arial"/>
              </a:rPr>
              <a:t>No Load Current (A): 0.6</a:t>
            </a:r>
            <a:endParaRPr sz="3200"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3200" dirty="0">
              <a:solidFill>
                <a:schemeClr val="dk1"/>
              </a:solidFill>
              <a:latin typeface="Arial"/>
              <a:ea typeface="Arial"/>
              <a:cs typeface="Arial"/>
              <a:sym typeface="Arial"/>
            </a:endParaRPr>
          </a:p>
          <a:p>
            <a:pPr marL="0" lvl="0" indent="0" algn="l" rtl="0">
              <a:lnSpc>
                <a:spcPct val="115000"/>
              </a:lnSpc>
              <a:spcBef>
                <a:spcPts val="1200"/>
              </a:spcBef>
              <a:spcAft>
                <a:spcPts val="1200"/>
              </a:spcAft>
              <a:buNone/>
            </a:pPr>
            <a:endParaRPr sz="3200" dirty="0">
              <a:solidFill>
                <a:schemeClr val="dk1"/>
              </a:solidFill>
              <a:latin typeface="Arial"/>
              <a:ea typeface="Arial"/>
              <a:cs typeface="Arial"/>
              <a:sym typeface="Arial"/>
            </a:endParaRPr>
          </a:p>
        </p:txBody>
      </p:sp>
      <p:sp>
        <p:nvSpPr>
          <p:cNvPr id="818" name="Google Shape;818;p79"/>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DC Motor</a:t>
            </a:r>
            <a:endParaRPr>
              <a:latin typeface="Arial"/>
              <a:ea typeface="Arial"/>
              <a:cs typeface="Arial"/>
              <a:sym typeface="Arial"/>
            </a:endParaRPr>
          </a:p>
        </p:txBody>
      </p:sp>
      <p:sp>
        <p:nvSpPr>
          <p:cNvPr id="819" name="Google Shape;819;p79"/>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67</a:t>
            </a:fld>
            <a:endParaRPr/>
          </a:p>
        </p:txBody>
      </p:sp>
      <p:pic>
        <p:nvPicPr>
          <p:cNvPr id="820" name="Google Shape;820;p79"/>
          <p:cNvPicPr preferRelativeResize="0"/>
          <p:nvPr/>
        </p:nvPicPr>
        <p:blipFill>
          <a:blip r:embed="rId3">
            <a:alphaModFix/>
          </a:blip>
          <a:stretch>
            <a:fillRect/>
          </a:stretch>
        </p:blipFill>
        <p:spPr>
          <a:xfrm>
            <a:off x="8191495" y="2605488"/>
            <a:ext cx="2497575" cy="24745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1"/>
          <p:cNvSpPr txBox="1">
            <a:spLocks noGrp="1"/>
          </p:cNvSpPr>
          <p:nvPr>
            <p:ph type="title"/>
          </p:nvPr>
        </p:nvSpPr>
        <p:spPr>
          <a:xfrm>
            <a:off x="964026" y="879075"/>
            <a:ext cx="6412200" cy="610800"/>
          </a:xfrm>
          <a:prstGeom prst="rect">
            <a:avLst/>
          </a:prstGeom>
        </p:spPr>
        <p:txBody>
          <a:bodyPr spcFirstLastPara="1" wrap="square" lIns="0" tIns="0" rIns="0" bIns="0" anchor="b" anchorCtr="0">
            <a:noAutofit/>
          </a:bodyPr>
          <a:lstStyle/>
          <a:p>
            <a:pPr marL="0" lvl="0" indent="0" algn="l" rtl="0">
              <a:spcBef>
                <a:spcPts val="0"/>
              </a:spcBef>
              <a:spcAft>
                <a:spcPts val="0"/>
              </a:spcAft>
              <a:buSzPts val="990"/>
              <a:buNone/>
            </a:pPr>
            <a:r>
              <a:rPr lang="en-US" sz="4460">
                <a:latin typeface="Arial"/>
                <a:ea typeface="Arial"/>
                <a:cs typeface="Arial"/>
                <a:sym typeface="Arial"/>
              </a:rPr>
              <a:t>L293D Motor Driver</a:t>
            </a:r>
            <a:endParaRPr sz="4460">
              <a:latin typeface="Arial"/>
              <a:ea typeface="Arial"/>
              <a:cs typeface="Arial"/>
              <a:sym typeface="Arial"/>
            </a:endParaRPr>
          </a:p>
        </p:txBody>
      </p:sp>
      <p:sp>
        <p:nvSpPr>
          <p:cNvPr id="486" name="Google Shape;486;p4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68</a:t>
            </a:fld>
            <a:endParaRPr/>
          </a:p>
        </p:txBody>
      </p:sp>
      <p:sp>
        <p:nvSpPr>
          <p:cNvPr id="487" name="Google Shape;487;p41"/>
          <p:cNvSpPr txBox="1"/>
          <p:nvPr/>
        </p:nvSpPr>
        <p:spPr>
          <a:xfrm>
            <a:off x="1049975" y="1940450"/>
            <a:ext cx="8466300" cy="21549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SzPts val="3200"/>
              <a:buChar char="●"/>
            </a:pPr>
            <a:r>
              <a:rPr lang="en-US" sz="3200"/>
              <a:t>Supply Voltage(Max) : 36V</a:t>
            </a:r>
            <a:endParaRPr sz="3200"/>
          </a:p>
          <a:p>
            <a:pPr marL="457200" lvl="0" indent="-431800" algn="l" rtl="0">
              <a:spcBef>
                <a:spcPts val="0"/>
              </a:spcBef>
              <a:spcAft>
                <a:spcPts val="0"/>
              </a:spcAft>
              <a:buSzPts val="3200"/>
              <a:buChar char="●"/>
            </a:pPr>
            <a:r>
              <a:rPr lang="en-US" sz="3200"/>
              <a:t>Input Voltage(Max) : 7V</a:t>
            </a:r>
            <a:endParaRPr sz="3200"/>
          </a:p>
          <a:p>
            <a:pPr marL="457200" lvl="0" indent="-431800" algn="l" rtl="0">
              <a:spcBef>
                <a:spcPts val="0"/>
              </a:spcBef>
              <a:spcAft>
                <a:spcPts val="0"/>
              </a:spcAft>
              <a:buSzPts val="3200"/>
              <a:buChar char="●"/>
            </a:pPr>
            <a:r>
              <a:rPr lang="en-US" sz="3200"/>
              <a:t>Output Current(Max) : 1.2A</a:t>
            </a:r>
            <a:endParaRPr sz="3200"/>
          </a:p>
          <a:p>
            <a:pPr marL="0" lvl="0" indent="0" algn="l" rtl="0">
              <a:spcBef>
                <a:spcPts val="0"/>
              </a:spcBef>
              <a:spcAft>
                <a:spcPts val="0"/>
              </a:spcAft>
              <a:buNone/>
            </a:pPr>
            <a:endParaRPr sz="3200"/>
          </a:p>
        </p:txBody>
      </p:sp>
      <p:pic>
        <p:nvPicPr>
          <p:cNvPr id="488" name="Google Shape;488;p41"/>
          <p:cNvPicPr preferRelativeResize="0"/>
          <p:nvPr/>
        </p:nvPicPr>
        <p:blipFill>
          <a:blip r:embed="rId3">
            <a:alphaModFix/>
          </a:blip>
          <a:stretch>
            <a:fillRect/>
          </a:stretch>
        </p:blipFill>
        <p:spPr>
          <a:xfrm>
            <a:off x="5023750" y="3910027"/>
            <a:ext cx="3335937" cy="2566975"/>
          </a:xfrm>
          <a:prstGeom prst="rect">
            <a:avLst/>
          </a:prstGeom>
          <a:noFill/>
          <a:ln>
            <a:noFill/>
          </a:ln>
        </p:spPr>
      </p:pic>
      <p:pic>
        <p:nvPicPr>
          <p:cNvPr id="489" name="Google Shape;489;p41"/>
          <p:cNvPicPr preferRelativeResize="0"/>
          <p:nvPr/>
        </p:nvPicPr>
        <p:blipFill>
          <a:blip r:embed="rId4">
            <a:alphaModFix/>
          </a:blip>
          <a:stretch>
            <a:fillRect/>
          </a:stretch>
        </p:blipFill>
        <p:spPr>
          <a:xfrm>
            <a:off x="7716575" y="1076550"/>
            <a:ext cx="3522926" cy="3522926"/>
          </a:xfrm>
          <a:prstGeom prst="rect">
            <a:avLst/>
          </a:prstGeom>
          <a:noFill/>
          <a:ln>
            <a:noFill/>
          </a:ln>
        </p:spPr>
      </p:pic>
    </p:spTree>
    <p:extLst>
      <p:ext uri="{BB962C8B-B14F-4D97-AF65-F5344CB8AC3E}">
        <p14:creationId xmlns:p14="http://schemas.microsoft.com/office/powerpoint/2010/main" val="22216256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Circuit Diagram</a:t>
            </a:r>
            <a:endParaRPr>
              <a:latin typeface="Arial"/>
              <a:ea typeface="Arial"/>
              <a:cs typeface="Arial"/>
              <a:sym typeface="Arial"/>
            </a:endParaRPr>
          </a:p>
        </p:txBody>
      </p:sp>
      <p:sp>
        <p:nvSpPr>
          <p:cNvPr id="827" name="Google Shape;827;p80"/>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69</a:t>
            </a:fld>
            <a:endParaRPr/>
          </a:p>
        </p:txBody>
      </p:sp>
      <p:pic>
        <p:nvPicPr>
          <p:cNvPr id="828" name="Google Shape;828;p80"/>
          <p:cNvPicPr preferRelativeResize="0"/>
          <p:nvPr/>
        </p:nvPicPr>
        <p:blipFill>
          <a:blip r:embed="rId3">
            <a:alphaModFix/>
          </a:blip>
          <a:stretch>
            <a:fillRect/>
          </a:stretch>
        </p:blipFill>
        <p:spPr>
          <a:xfrm>
            <a:off x="2568529" y="1794700"/>
            <a:ext cx="7876866" cy="4682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1"/>
          <p:cNvSpPr>
            <a:spLocks noGrp="1"/>
          </p:cNvSpPr>
          <p:nvPr>
            <p:ph type="chart" idx="2"/>
          </p:nvPr>
        </p:nvSpPr>
        <p:spPr>
          <a:xfrm>
            <a:off x="992400" y="2099525"/>
            <a:ext cx="9826200" cy="4110600"/>
          </a:xfrm>
          <a:prstGeom prst="rect">
            <a:avLst/>
          </a:prstGeom>
        </p:spPr>
        <p:txBody>
          <a:bodyPr spcFirstLastPara="1" wrap="square" lIns="91425" tIns="45700" rIns="91425" bIns="45700" anchor="t" anchorCtr="0">
            <a:noAutofit/>
          </a:bodyPr>
          <a:lstStyle/>
          <a:p>
            <a:pPr marL="565150" indent="-514350" algn="just">
              <a:lnSpc>
                <a:spcPct val="150000"/>
              </a:lnSpc>
              <a:buClr>
                <a:schemeClr val="dk1"/>
              </a:buClr>
              <a:buFont typeface="+mj-lt"/>
              <a:buAutoNum type="arabicPeriod" startAt="3"/>
            </a:pPr>
            <a:r>
              <a:rPr lang="en-US" dirty="0">
                <a:solidFill>
                  <a:schemeClr val="dk1"/>
                </a:solidFill>
                <a:latin typeface="Arial"/>
                <a:ea typeface="Arial"/>
                <a:cs typeface="Arial"/>
                <a:sym typeface="Arial"/>
              </a:rPr>
              <a:t>To reduce the processing time of a rubber sheet by automating the manual process.</a:t>
            </a:r>
            <a:endParaRPr dirty="0">
              <a:solidFill>
                <a:schemeClr val="dk1"/>
              </a:solidFill>
              <a:latin typeface="Arial"/>
              <a:ea typeface="Arial"/>
              <a:cs typeface="Arial"/>
              <a:sym typeface="Arial"/>
            </a:endParaRPr>
          </a:p>
          <a:p>
            <a:pPr marL="457200" lvl="0" indent="-247650" algn="just" rtl="0">
              <a:lnSpc>
                <a:spcPct val="150000"/>
              </a:lnSpc>
              <a:spcBef>
                <a:spcPts val="0"/>
              </a:spcBef>
              <a:spcAft>
                <a:spcPts val="0"/>
              </a:spcAft>
              <a:buClr>
                <a:schemeClr val="dk1"/>
              </a:buClr>
              <a:buSzPts val="300"/>
              <a:buFont typeface="+mj-lt"/>
              <a:buAutoNum type="arabicPeriod" startAt="3"/>
            </a:pPr>
            <a:endParaRPr sz="300" dirty="0">
              <a:solidFill>
                <a:schemeClr val="dk1"/>
              </a:solidFill>
              <a:latin typeface="Arial"/>
              <a:ea typeface="Arial"/>
              <a:cs typeface="Arial"/>
              <a:sym typeface="Arial"/>
            </a:endParaRPr>
          </a:p>
          <a:p>
            <a:pPr marL="565150" lvl="0" indent="-514350" algn="just" rtl="0">
              <a:lnSpc>
                <a:spcPct val="150000"/>
              </a:lnSpc>
              <a:spcBef>
                <a:spcPts val="0"/>
              </a:spcBef>
              <a:spcAft>
                <a:spcPts val="0"/>
              </a:spcAft>
              <a:buClr>
                <a:schemeClr val="dk1"/>
              </a:buClr>
              <a:buSzPts val="2800"/>
              <a:buFont typeface="+mj-lt"/>
              <a:buAutoNum type="arabicPeriod" startAt="3"/>
            </a:pPr>
            <a:r>
              <a:rPr lang="en-US" dirty="0">
                <a:solidFill>
                  <a:schemeClr val="dk1"/>
                </a:solidFill>
                <a:latin typeface="Arial"/>
                <a:ea typeface="Arial"/>
                <a:cs typeface="Arial"/>
                <a:sym typeface="Arial"/>
              </a:rPr>
              <a:t>To motivate the youth for small-scale rubber sheet making because of the easiness of handling this machine.</a:t>
            </a:r>
            <a:endParaRPr dirty="0">
              <a:solidFill>
                <a:schemeClr val="dk1"/>
              </a:solidFill>
              <a:latin typeface="Arial"/>
              <a:ea typeface="Arial"/>
              <a:cs typeface="Arial"/>
              <a:sym typeface="Arial"/>
            </a:endParaRPr>
          </a:p>
          <a:p>
            <a:pPr marL="0" lvl="0" indent="0" algn="l" rtl="0">
              <a:spcBef>
                <a:spcPts val="1000"/>
              </a:spcBef>
              <a:spcAft>
                <a:spcPts val="0"/>
              </a:spcAft>
              <a:buNone/>
            </a:pPr>
            <a:endParaRPr dirty="0"/>
          </a:p>
        </p:txBody>
      </p:sp>
      <p:sp>
        <p:nvSpPr>
          <p:cNvPr id="268" name="Google Shape;268;p2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a:t>
            </a:fld>
            <a:endParaRPr/>
          </a:p>
        </p:txBody>
      </p:sp>
      <p:sp>
        <p:nvSpPr>
          <p:cNvPr id="269" name="Google Shape;269;p21"/>
          <p:cNvSpPr txBox="1">
            <a:spLocks noGrp="1"/>
          </p:cNvSpPr>
          <p:nvPr>
            <p:ph type="body" idx="4294967295"/>
          </p:nvPr>
        </p:nvSpPr>
        <p:spPr>
          <a:xfrm>
            <a:off x="854151" y="876295"/>
            <a:ext cx="4838700" cy="315900"/>
          </a:xfrm>
          <a:prstGeom prst="rect">
            <a:avLst/>
          </a:prstGeom>
          <a:solidFill>
            <a:schemeClr val="lt1"/>
          </a:solid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2"/>
              </a:buClr>
              <a:buSzPts val="3600"/>
              <a:buNone/>
            </a:pPr>
            <a:r>
              <a:rPr lang="en-US" sz="4000" b="1">
                <a:solidFill>
                  <a:schemeClr val="lt2"/>
                </a:solidFill>
                <a:latin typeface="Arial"/>
                <a:ea typeface="Arial"/>
                <a:cs typeface="Arial"/>
                <a:sym typeface="Arial"/>
              </a:rPr>
              <a:t>Objectives(Cont.)</a:t>
            </a:r>
            <a:endParaRPr sz="3200" b="1">
              <a:solidFill>
                <a:schemeClr val="lt2"/>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1"/>
          <p:cNvSpPr txBox="1">
            <a:spLocks noGrp="1"/>
          </p:cNvSpPr>
          <p:nvPr>
            <p:ph type="title"/>
          </p:nvPr>
        </p:nvSpPr>
        <p:spPr>
          <a:xfrm>
            <a:off x="971551" y="700850"/>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sz="4000">
                <a:latin typeface="Arial"/>
                <a:ea typeface="Arial"/>
                <a:cs typeface="Arial"/>
                <a:sym typeface="Arial"/>
              </a:rPr>
              <a:t>Code : LCD </a:t>
            </a:r>
            <a:endParaRPr sz="3900">
              <a:latin typeface="Arial"/>
              <a:ea typeface="Arial"/>
              <a:cs typeface="Arial"/>
              <a:sym typeface="Arial"/>
            </a:endParaRPr>
          </a:p>
        </p:txBody>
      </p:sp>
      <p:sp>
        <p:nvSpPr>
          <p:cNvPr id="835" name="Google Shape;835;p81"/>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70</a:t>
            </a:fld>
            <a:endParaRPr/>
          </a:p>
        </p:txBody>
      </p:sp>
      <p:pic>
        <p:nvPicPr>
          <p:cNvPr id="836" name="Google Shape;836;p81"/>
          <p:cNvPicPr preferRelativeResize="0"/>
          <p:nvPr/>
        </p:nvPicPr>
        <p:blipFill>
          <a:blip r:embed="rId3">
            <a:alphaModFix/>
          </a:blip>
          <a:stretch>
            <a:fillRect/>
          </a:stretch>
        </p:blipFill>
        <p:spPr>
          <a:xfrm>
            <a:off x="1073300" y="1501700"/>
            <a:ext cx="4659595" cy="4664938"/>
          </a:xfrm>
          <a:prstGeom prst="rect">
            <a:avLst/>
          </a:prstGeom>
          <a:noFill/>
          <a:ln>
            <a:noFill/>
          </a:ln>
        </p:spPr>
      </p:pic>
      <p:pic>
        <p:nvPicPr>
          <p:cNvPr id="837" name="Google Shape;837;p81"/>
          <p:cNvPicPr preferRelativeResize="0"/>
          <p:nvPr/>
        </p:nvPicPr>
        <p:blipFill>
          <a:blip r:embed="rId4">
            <a:alphaModFix/>
          </a:blip>
          <a:stretch>
            <a:fillRect/>
          </a:stretch>
        </p:blipFill>
        <p:spPr>
          <a:xfrm>
            <a:off x="7070650" y="1311650"/>
            <a:ext cx="3743078" cy="48281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2"/>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71</a:t>
            </a:fld>
            <a:endParaRPr/>
          </a:p>
        </p:txBody>
      </p:sp>
      <p:pic>
        <p:nvPicPr>
          <p:cNvPr id="844" name="Google Shape;844;p82"/>
          <p:cNvPicPr preferRelativeResize="0"/>
          <p:nvPr/>
        </p:nvPicPr>
        <p:blipFill>
          <a:blip r:embed="rId3">
            <a:alphaModFix/>
          </a:blip>
          <a:stretch>
            <a:fillRect/>
          </a:stretch>
        </p:blipFill>
        <p:spPr>
          <a:xfrm>
            <a:off x="1757025" y="381000"/>
            <a:ext cx="2353350" cy="5600760"/>
          </a:xfrm>
          <a:prstGeom prst="rect">
            <a:avLst/>
          </a:prstGeom>
          <a:noFill/>
          <a:ln>
            <a:noFill/>
          </a:ln>
        </p:spPr>
      </p:pic>
      <p:pic>
        <p:nvPicPr>
          <p:cNvPr id="845" name="Google Shape;845;p82"/>
          <p:cNvPicPr preferRelativeResize="0"/>
          <p:nvPr/>
        </p:nvPicPr>
        <p:blipFill>
          <a:blip r:embed="rId4">
            <a:alphaModFix/>
          </a:blip>
          <a:stretch>
            <a:fillRect/>
          </a:stretch>
        </p:blipFill>
        <p:spPr>
          <a:xfrm>
            <a:off x="4215750" y="234725"/>
            <a:ext cx="2778650" cy="5804825"/>
          </a:xfrm>
          <a:prstGeom prst="rect">
            <a:avLst/>
          </a:prstGeom>
          <a:noFill/>
          <a:ln>
            <a:noFill/>
          </a:ln>
        </p:spPr>
      </p:pic>
      <p:pic>
        <p:nvPicPr>
          <p:cNvPr id="846" name="Google Shape;846;p82"/>
          <p:cNvPicPr preferRelativeResize="0"/>
          <p:nvPr/>
        </p:nvPicPr>
        <p:blipFill>
          <a:blip r:embed="rId5">
            <a:alphaModFix/>
          </a:blip>
          <a:stretch>
            <a:fillRect/>
          </a:stretch>
        </p:blipFill>
        <p:spPr>
          <a:xfrm>
            <a:off x="7965225" y="234725"/>
            <a:ext cx="3274276" cy="372959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83"/>
          <p:cNvSpPr txBox="1">
            <a:spLocks noGrp="1"/>
          </p:cNvSpPr>
          <p:nvPr>
            <p:ph type="title"/>
          </p:nvPr>
        </p:nvSpPr>
        <p:spPr>
          <a:xfrm>
            <a:off x="971551" y="700850"/>
            <a:ext cx="86520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sz="4000">
                <a:latin typeface="Arial"/>
                <a:ea typeface="Arial"/>
                <a:cs typeface="Arial"/>
                <a:sym typeface="Arial"/>
              </a:rPr>
              <a:t>Code : DC Motor</a:t>
            </a:r>
            <a:endParaRPr sz="3900">
              <a:latin typeface="Arial"/>
              <a:ea typeface="Arial"/>
              <a:cs typeface="Arial"/>
              <a:sym typeface="Arial"/>
            </a:endParaRPr>
          </a:p>
        </p:txBody>
      </p:sp>
      <p:sp>
        <p:nvSpPr>
          <p:cNvPr id="853" name="Google Shape;853;p83"/>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72</a:t>
            </a:fld>
            <a:endParaRPr/>
          </a:p>
        </p:txBody>
      </p:sp>
      <p:pic>
        <p:nvPicPr>
          <p:cNvPr id="854" name="Google Shape;854;p83"/>
          <p:cNvPicPr preferRelativeResize="0"/>
          <p:nvPr/>
        </p:nvPicPr>
        <p:blipFill>
          <a:blip r:embed="rId3">
            <a:alphaModFix/>
          </a:blip>
          <a:stretch>
            <a:fillRect/>
          </a:stretch>
        </p:blipFill>
        <p:spPr>
          <a:xfrm>
            <a:off x="4318699" y="1423600"/>
            <a:ext cx="3554599" cy="463062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84"/>
          <p:cNvSpPr>
            <a:spLocks noGrp="1"/>
          </p:cNvSpPr>
          <p:nvPr>
            <p:ph type="chart" idx="2"/>
          </p:nvPr>
        </p:nvSpPr>
        <p:spPr>
          <a:xfrm>
            <a:off x="971550" y="1714449"/>
            <a:ext cx="10352700" cy="4393200"/>
          </a:xfrm>
          <a:prstGeom prst="rect">
            <a:avLst/>
          </a:prstGeom>
        </p:spPr>
        <p:txBody>
          <a:bodyPr spcFirstLastPara="1" wrap="square" lIns="91425" tIns="45700" rIns="91425" bIns="45700" anchor="t" anchorCtr="0">
            <a:noAutofit/>
          </a:bodyPr>
          <a:lstStyle/>
          <a:p>
            <a:pPr marL="0" lvl="0" indent="0" algn="l" rtl="0">
              <a:lnSpc>
                <a:spcPct val="100000"/>
              </a:lnSpc>
              <a:spcBef>
                <a:spcPts val="1200"/>
              </a:spcBef>
              <a:spcAft>
                <a:spcPts val="0"/>
              </a:spcAft>
              <a:buClr>
                <a:schemeClr val="dk1"/>
              </a:buClr>
              <a:buSzPts val="1100"/>
              <a:buFont typeface="Arial"/>
              <a:buNone/>
            </a:pPr>
            <a:r>
              <a:rPr lang="en-US" sz="2700">
                <a:solidFill>
                  <a:schemeClr val="dk1"/>
                </a:solidFill>
                <a:latin typeface="Arial"/>
                <a:ea typeface="Arial"/>
                <a:cs typeface="Arial"/>
                <a:sym typeface="Arial"/>
              </a:rPr>
              <a:t>16x2 LCD Display:</a:t>
            </a:r>
            <a:endParaRPr sz="2700">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u="sng">
                <a:solidFill>
                  <a:schemeClr val="hlink"/>
                </a:solidFill>
                <a:latin typeface="Arial"/>
                <a:ea typeface="Arial"/>
                <a:cs typeface="Arial"/>
                <a:sym typeface="Arial"/>
                <a:hlinkClick r:id="rId3"/>
              </a:rPr>
              <a:t>https://www.sparkfun.com/datasheets/LCD/ADM1602K-NSW-FBS-3.3v.pdf</a:t>
            </a:r>
            <a:endParaRPr>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endParaRPr i="1">
              <a:solidFill>
                <a:schemeClr val="dk1"/>
              </a:solidFill>
              <a:latin typeface="Arial"/>
              <a:ea typeface="Arial"/>
              <a:cs typeface="Arial"/>
              <a:sym typeface="Arial"/>
            </a:endParaRPr>
          </a:p>
          <a:p>
            <a:pPr marL="0" lvl="0" indent="0" algn="l" rtl="0">
              <a:lnSpc>
                <a:spcPct val="100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L293D Motor Driver:</a:t>
            </a:r>
            <a:endParaRPr sz="3100">
              <a:solidFill>
                <a:schemeClr val="dk1"/>
              </a:solidFill>
              <a:latin typeface="Arial"/>
              <a:ea typeface="Arial"/>
              <a:cs typeface="Arial"/>
              <a:sym typeface="Arial"/>
            </a:endParaRPr>
          </a:p>
          <a:p>
            <a:pPr marL="0" lvl="0" indent="0" algn="l" rtl="0">
              <a:lnSpc>
                <a:spcPct val="100000"/>
              </a:lnSpc>
              <a:spcBef>
                <a:spcPts val="1200"/>
              </a:spcBef>
              <a:spcAft>
                <a:spcPts val="0"/>
              </a:spcAft>
              <a:buNone/>
            </a:pPr>
            <a:r>
              <a:rPr lang="en-US" u="sng">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https://pdf1.alldatasheet.com/datasheet-pdf/view/22432/STMICROELECTRONICS/L293D.html</a:t>
            </a:r>
            <a:endParaRPr sz="42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a:latin typeface="Arial"/>
              <a:ea typeface="Arial"/>
              <a:cs typeface="Arial"/>
              <a:sym typeface="Arial"/>
            </a:endParaRPr>
          </a:p>
          <a:p>
            <a:pPr marL="0" lvl="0" indent="0" algn="l" rtl="0">
              <a:lnSpc>
                <a:spcPct val="100000"/>
              </a:lnSpc>
              <a:spcBef>
                <a:spcPts val="1200"/>
              </a:spcBef>
              <a:spcAft>
                <a:spcPts val="0"/>
              </a:spcAft>
              <a:buNone/>
            </a:pPr>
            <a:endParaRPr sz="2400">
              <a:latin typeface="Arial"/>
              <a:ea typeface="Arial"/>
              <a:cs typeface="Arial"/>
              <a:sym typeface="Arial"/>
            </a:endParaRPr>
          </a:p>
          <a:p>
            <a:pPr marL="0" lvl="0" indent="0" algn="l" rtl="0">
              <a:lnSpc>
                <a:spcPct val="100000"/>
              </a:lnSpc>
              <a:spcBef>
                <a:spcPts val="1200"/>
              </a:spcBef>
              <a:spcAft>
                <a:spcPts val="1200"/>
              </a:spcAft>
              <a:buClr>
                <a:schemeClr val="dk1"/>
              </a:buClr>
              <a:buSzPts val="1100"/>
              <a:buFont typeface="Arial"/>
              <a:buNone/>
            </a:pPr>
            <a:endParaRPr sz="2400">
              <a:latin typeface="Arial"/>
              <a:ea typeface="Arial"/>
              <a:cs typeface="Arial"/>
              <a:sym typeface="Arial"/>
            </a:endParaRPr>
          </a:p>
        </p:txBody>
      </p:sp>
      <p:sp>
        <p:nvSpPr>
          <p:cNvPr id="861" name="Google Shape;861;p84"/>
          <p:cNvSpPr txBox="1">
            <a:spLocks noGrp="1"/>
          </p:cNvSpPr>
          <p:nvPr>
            <p:ph type="title"/>
          </p:nvPr>
        </p:nvSpPr>
        <p:spPr>
          <a:xfrm>
            <a:off x="964023" y="879063"/>
            <a:ext cx="4941600" cy="6108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a:latin typeface="Arial"/>
                <a:ea typeface="Arial"/>
                <a:cs typeface="Arial"/>
                <a:sym typeface="Arial"/>
              </a:rPr>
              <a:t>Data Sheet Links</a:t>
            </a:r>
            <a:endParaRPr>
              <a:latin typeface="Arial"/>
              <a:ea typeface="Arial"/>
              <a:cs typeface="Arial"/>
              <a:sym typeface="Arial"/>
            </a:endParaRPr>
          </a:p>
        </p:txBody>
      </p:sp>
      <p:sp>
        <p:nvSpPr>
          <p:cNvPr id="862" name="Google Shape;862;p84"/>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85"/>
          <p:cNvSpPr>
            <a:spLocks noGrp="1"/>
          </p:cNvSpPr>
          <p:nvPr>
            <p:ph type="chart" idx="2"/>
          </p:nvPr>
        </p:nvSpPr>
        <p:spPr>
          <a:xfrm>
            <a:off x="1159750" y="1722075"/>
            <a:ext cx="10504200" cy="41106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PCF8574A:</a:t>
            </a:r>
            <a:endParaRPr sz="31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2700" u="sng">
                <a:solidFill>
                  <a:schemeClr val="accent3"/>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https://www.ti.com/lit/ds/symlink/pcf8574a.pdf?ts=1639539464373&amp;ref_url=https%253A%252F%252Fwww.ti.com%252Fproduct%252FPCF8574A%253FHQS%253DTI-null-null-octopart-df-pf-null-wwe</a:t>
            </a:r>
            <a:endParaRPr sz="3900">
              <a:latin typeface="Arial"/>
              <a:ea typeface="Arial"/>
              <a:cs typeface="Arial"/>
              <a:sym typeface="Arial"/>
            </a:endParaRPr>
          </a:p>
          <a:p>
            <a:pPr marL="0" lvl="0" indent="0" algn="l" rtl="0">
              <a:lnSpc>
                <a:spcPct val="115000"/>
              </a:lnSpc>
              <a:spcBef>
                <a:spcPts val="1200"/>
              </a:spcBef>
              <a:spcAft>
                <a:spcPts val="0"/>
              </a:spcAft>
              <a:buNone/>
            </a:pPr>
            <a:endParaRPr sz="130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3100">
                <a:solidFill>
                  <a:schemeClr val="dk1"/>
                </a:solidFill>
                <a:latin typeface="Arial"/>
                <a:ea typeface="Arial"/>
                <a:cs typeface="Arial"/>
                <a:sym typeface="Arial"/>
              </a:rPr>
              <a:t>DC Motor:</a:t>
            </a:r>
            <a:endParaRPr sz="3100">
              <a:solidFill>
                <a:schemeClr val="dk1"/>
              </a:solidFill>
              <a:latin typeface="Arial"/>
              <a:ea typeface="Arial"/>
              <a:cs typeface="Arial"/>
              <a:sym typeface="Arial"/>
            </a:endParaRPr>
          </a:p>
          <a:p>
            <a:pPr marL="0" lvl="0" indent="0" algn="l" rtl="0">
              <a:lnSpc>
                <a:spcPct val="115000"/>
              </a:lnSpc>
              <a:spcBef>
                <a:spcPts val="1200"/>
              </a:spcBef>
              <a:spcAft>
                <a:spcPts val="1200"/>
              </a:spcAft>
              <a:buClr>
                <a:schemeClr val="dk1"/>
              </a:buClr>
              <a:buSzPts val="1100"/>
              <a:buFont typeface="Arial"/>
              <a:buNone/>
            </a:pPr>
            <a:r>
              <a:rPr lang="en-US" u="sng">
                <a:solidFill>
                  <a:schemeClr val="accent3"/>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https://www.raveo.cz/sites/default/files/dkm/katalogy/motory/DC%20MOTOR%20(15W~120W).pdf</a:t>
            </a:r>
            <a:endParaRPr sz="4000"/>
          </a:p>
        </p:txBody>
      </p:sp>
      <p:sp>
        <p:nvSpPr>
          <p:cNvPr id="869" name="Google Shape;869;p85"/>
          <p:cNvSpPr txBox="1">
            <a:spLocks noGrp="1"/>
          </p:cNvSpPr>
          <p:nvPr>
            <p:ph type="sldNum" idx="12"/>
          </p:nvPr>
        </p:nvSpPr>
        <p:spPr>
          <a:xfrm>
            <a:off x="971550" y="6332220"/>
            <a:ext cx="523200" cy="247800"/>
          </a:xfrm>
          <a:prstGeom prst="rect">
            <a:avLst/>
          </a:prstGeom>
        </p:spPr>
        <p:txBody>
          <a:bodyPr spcFirstLastPara="1" wrap="square" lIns="0" tIns="0" rIns="0" bIns="0" anchor="t" anchorCtr="0">
            <a:noAutofit/>
          </a:bodyPr>
          <a:lstStyle/>
          <a:p>
            <a:pPr marL="0" lvl="0" indent="0" algn="l" rtl="0">
              <a:spcBef>
                <a:spcPts val="0"/>
              </a:spcBef>
              <a:spcAft>
                <a:spcPts val="0"/>
              </a:spcAft>
              <a:buClr>
                <a:srgbClr val="000000"/>
              </a:buClr>
              <a:buFont typeface="Arial"/>
              <a:buNone/>
            </a:pPr>
            <a:fld id="{00000000-1234-1234-1234-123412341234}" type="slidenum">
              <a:rPr lang="en-US"/>
              <a:t>74</a:t>
            </a:fld>
            <a:endParaRPr/>
          </a:p>
        </p:txBody>
      </p:sp>
      <p:sp>
        <p:nvSpPr>
          <p:cNvPr id="870" name="Google Shape;870;p85"/>
          <p:cNvSpPr txBox="1">
            <a:spLocks noGrp="1"/>
          </p:cNvSpPr>
          <p:nvPr>
            <p:ph type="title"/>
          </p:nvPr>
        </p:nvSpPr>
        <p:spPr>
          <a:xfrm>
            <a:off x="964025" y="879075"/>
            <a:ext cx="6121200" cy="6108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US">
                <a:latin typeface="Arial"/>
                <a:ea typeface="Arial"/>
                <a:cs typeface="Arial"/>
                <a:sym typeface="Arial"/>
              </a:rPr>
              <a:t>Data Sheet Links(Cont.)</a:t>
            </a:r>
            <a:endParaRPr>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86"/>
          <p:cNvSpPr txBox="1">
            <a:spLocks noGrp="1"/>
          </p:cNvSpPr>
          <p:nvPr>
            <p:ph type="title"/>
          </p:nvPr>
        </p:nvSpPr>
        <p:spPr>
          <a:xfrm>
            <a:off x="6387448" y="2261171"/>
            <a:ext cx="49035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6400">
                <a:latin typeface="Arial"/>
                <a:ea typeface="Arial"/>
                <a:cs typeface="Arial"/>
                <a:sym typeface="Arial"/>
              </a:rPr>
              <a:t>Thank you!</a:t>
            </a:r>
            <a:endParaRPr sz="6400">
              <a:latin typeface="Arial"/>
              <a:ea typeface="Arial"/>
              <a:cs typeface="Arial"/>
              <a:sym typeface="Arial"/>
            </a:endParaRPr>
          </a:p>
        </p:txBody>
      </p:sp>
      <p:sp>
        <p:nvSpPr>
          <p:cNvPr id="877" name="Google Shape;877;p86"/>
          <p:cNvSpPr txBox="1">
            <a:spLocks noGrp="1"/>
          </p:cNvSpPr>
          <p:nvPr>
            <p:ph type="body" idx="1"/>
          </p:nvPr>
        </p:nvSpPr>
        <p:spPr>
          <a:xfrm>
            <a:off x="6800848" y="4192085"/>
            <a:ext cx="4914900" cy="5889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lt2"/>
              </a:buClr>
              <a:buSzPts val="3600"/>
              <a:buNone/>
            </a:pPr>
            <a:r>
              <a:rPr lang="en-US" sz="4400" b="1">
                <a:latin typeface="Arial"/>
                <a:ea typeface="Arial"/>
                <a:cs typeface="Arial"/>
                <a:sym typeface="Arial"/>
              </a:rPr>
              <a:t>Questions ?</a:t>
            </a:r>
            <a:endParaRPr sz="2400">
              <a:latin typeface="Arial"/>
              <a:ea typeface="Arial"/>
              <a:cs typeface="Arial"/>
              <a:sym typeface="Arial"/>
            </a:endParaRPr>
          </a:p>
          <a:p>
            <a:pPr marL="0" lvl="0" indent="0" algn="l" rtl="0">
              <a:lnSpc>
                <a:spcPct val="90000"/>
              </a:lnSpc>
              <a:spcBef>
                <a:spcPts val="1000"/>
              </a:spcBef>
              <a:spcAft>
                <a:spcPts val="0"/>
              </a:spcAft>
              <a:buClr>
                <a:schemeClr val="lt2"/>
              </a:buClr>
              <a:buSzPts val="1600"/>
              <a:buNone/>
            </a:pPr>
            <a:endParaRPr sz="2400">
              <a:latin typeface="Arial"/>
              <a:ea typeface="Arial"/>
              <a:cs typeface="Arial"/>
              <a:sym typeface="Arial"/>
            </a:endParaRPr>
          </a:p>
        </p:txBody>
      </p:sp>
      <p:pic>
        <p:nvPicPr>
          <p:cNvPr id="878" name="Google Shape;878;p86"/>
          <p:cNvPicPr preferRelativeResize="0">
            <a:picLocks noGrp="1"/>
          </p:cNvPicPr>
          <p:nvPr>
            <p:ph type="pic" idx="3"/>
          </p:nvPr>
        </p:nvPicPr>
        <p:blipFill rotWithShape="1">
          <a:blip r:embed="rId3">
            <a:alphaModFix/>
          </a:blip>
          <a:srcRect l="20356" r="20356"/>
          <a:stretch/>
        </p:blipFill>
        <p:spPr>
          <a:xfrm>
            <a:off x="0" y="0"/>
            <a:ext cx="6096000" cy="6858000"/>
          </a:xfrm>
          <a:prstGeom prst="rect">
            <a:avLst/>
          </a:prstGeom>
          <a:noFill/>
          <a:ln>
            <a:noFill/>
          </a:ln>
        </p:spPr>
      </p:pic>
      <p:sp>
        <p:nvSpPr>
          <p:cNvPr id="879" name="Google Shape;879;p86"/>
          <p:cNvSpPr txBox="1"/>
          <p:nvPr/>
        </p:nvSpPr>
        <p:spPr>
          <a:xfrm rot="-3571883">
            <a:off x="2049951" y="3523197"/>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Milan</a:t>
            </a:r>
            <a:endParaRPr/>
          </a:p>
        </p:txBody>
      </p:sp>
      <p:sp>
        <p:nvSpPr>
          <p:cNvPr id="880" name="Google Shape;880;p86"/>
          <p:cNvSpPr txBox="1"/>
          <p:nvPr/>
        </p:nvSpPr>
        <p:spPr>
          <a:xfrm rot="-263061">
            <a:off x="4587481" y="2313903"/>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Ishanka</a:t>
            </a:r>
            <a:endParaRPr/>
          </a:p>
        </p:txBody>
      </p:sp>
      <p:sp>
        <p:nvSpPr>
          <p:cNvPr id="881" name="Google Shape;881;p86"/>
          <p:cNvSpPr txBox="1"/>
          <p:nvPr/>
        </p:nvSpPr>
        <p:spPr>
          <a:xfrm rot="3027216">
            <a:off x="1296390" y="790118"/>
            <a:ext cx="1562424" cy="3692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NiShshanka</a:t>
            </a:r>
            <a:endParaRPr/>
          </a:p>
        </p:txBody>
      </p:sp>
      <p:sp>
        <p:nvSpPr>
          <p:cNvPr id="882" name="Google Shape;882;p86"/>
          <p:cNvSpPr txBox="1"/>
          <p:nvPr/>
        </p:nvSpPr>
        <p:spPr>
          <a:xfrm rot="3800892">
            <a:off x="3851761" y="4228884"/>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latin typeface="Libre Franklin"/>
                <a:ea typeface="Libre Franklin"/>
                <a:cs typeface="Libre Franklin"/>
                <a:sym typeface="Libre Franklin"/>
              </a:rPr>
              <a:t>Eshan</a:t>
            </a:r>
            <a:endParaRPr/>
          </a:p>
        </p:txBody>
      </p:sp>
      <p:sp>
        <p:nvSpPr>
          <p:cNvPr id="883" name="Google Shape;883;p86"/>
          <p:cNvSpPr txBox="1"/>
          <p:nvPr/>
        </p:nvSpPr>
        <p:spPr>
          <a:xfrm rot="-3930065">
            <a:off x="3612620" y="790095"/>
            <a:ext cx="139379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Libre Franklin"/>
                <a:ea typeface="Libre Franklin"/>
                <a:cs typeface="Libre Franklin"/>
                <a:sym typeface="Libre Franklin"/>
              </a:rPr>
              <a:t>Githmi</a:t>
            </a:r>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5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xEl>
                                              <p:pRg st="0" end="0"/>
                                            </p:txEl>
                                          </p:spTgt>
                                        </p:tgtEl>
                                        <p:attrNameLst>
                                          <p:attrName>style.visibility</p:attrName>
                                        </p:attrNameLst>
                                      </p:cBhvr>
                                      <p:to>
                                        <p:strVal val="visible"/>
                                      </p:to>
                                    </p:set>
                                    <p:animEffect transition="in" filter="fade">
                                      <p:cBhvr>
                                        <p:cTn id="12" dur="500"/>
                                        <p:tgtEl>
                                          <p:spTgt spid="8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7">
                                            <p:txEl>
                                              <p:pRg st="1" end="1"/>
                                            </p:txEl>
                                          </p:spTgt>
                                        </p:tgtEl>
                                        <p:attrNameLst>
                                          <p:attrName>style.visibility</p:attrName>
                                        </p:attrNameLst>
                                      </p:cBhvr>
                                      <p:to>
                                        <p:strVal val="visible"/>
                                      </p:to>
                                    </p:set>
                                    <p:animEffect transition="in" filter="fade">
                                      <p:cBhvr>
                                        <p:cTn id="17" dur="500"/>
                                        <p:tgtEl>
                                          <p:spTgt spid="87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2"/>
          <p:cNvSpPr txBox="1"/>
          <p:nvPr/>
        </p:nvSpPr>
        <p:spPr>
          <a:xfrm>
            <a:off x="7209169" y="2638996"/>
            <a:ext cx="1993800" cy="750934"/>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Display Tank Liquid Status </a:t>
            </a:r>
            <a:endParaRPr dirty="0"/>
          </a:p>
        </p:txBody>
      </p:sp>
      <p:sp>
        <p:nvSpPr>
          <p:cNvPr id="275" name="Google Shape;275;p22"/>
          <p:cNvSpPr txBox="1">
            <a:spLocks noGrp="1"/>
          </p:cNvSpPr>
          <p:nvPr>
            <p:ph type="title"/>
          </p:nvPr>
        </p:nvSpPr>
        <p:spPr>
          <a:xfrm>
            <a:off x="742379" y="591650"/>
            <a:ext cx="6744300" cy="6108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4400"/>
              <a:buFont typeface="Franklin Gothic"/>
              <a:buNone/>
            </a:pPr>
            <a:r>
              <a:rPr lang="en-US" sz="4500" dirty="0">
                <a:latin typeface="Arial"/>
                <a:ea typeface="Arial"/>
                <a:cs typeface="Arial"/>
                <a:sym typeface="Arial"/>
              </a:rPr>
              <a:t>Proposed Solution</a:t>
            </a:r>
            <a:endParaRPr sz="4500" dirty="0">
              <a:latin typeface="Arial"/>
              <a:ea typeface="Arial"/>
              <a:cs typeface="Arial"/>
              <a:sym typeface="Arial"/>
            </a:endParaRPr>
          </a:p>
        </p:txBody>
      </p:sp>
      <p:sp>
        <p:nvSpPr>
          <p:cNvPr id="276" name="Google Shape;276;p22"/>
          <p:cNvSpPr txBox="1">
            <a:spLocks noGrp="1"/>
          </p:cNvSpPr>
          <p:nvPr>
            <p:ph type="sldNum" idx="12"/>
          </p:nvPr>
        </p:nvSpPr>
        <p:spPr>
          <a:xfrm>
            <a:off x="692450" y="6332220"/>
            <a:ext cx="523200" cy="24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8</a:t>
            </a:fld>
            <a:endParaRPr>
              <a:latin typeface="Libre Franklin"/>
              <a:ea typeface="Libre Franklin"/>
              <a:cs typeface="Libre Franklin"/>
              <a:sym typeface="Libre Franklin"/>
            </a:endParaRPr>
          </a:p>
        </p:txBody>
      </p:sp>
      <p:pic>
        <p:nvPicPr>
          <p:cNvPr id="277" name="Google Shape;277;p22"/>
          <p:cNvPicPr preferRelativeResize="0"/>
          <p:nvPr/>
        </p:nvPicPr>
        <p:blipFill rotWithShape="1">
          <a:blip r:embed="rId3">
            <a:alphaModFix/>
          </a:blip>
          <a:srcRect/>
          <a:stretch/>
        </p:blipFill>
        <p:spPr>
          <a:xfrm>
            <a:off x="9739299" y="-199463"/>
            <a:ext cx="3326677" cy="2193025"/>
          </a:xfrm>
          <a:prstGeom prst="rect">
            <a:avLst/>
          </a:prstGeom>
          <a:noFill/>
          <a:ln>
            <a:noFill/>
          </a:ln>
        </p:spPr>
      </p:pic>
      <p:sp>
        <p:nvSpPr>
          <p:cNvPr id="278" name="Google Shape;278;p22"/>
          <p:cNvSpPr/>
          <p:nvPr/>
        </p:nvSpPr>
        <p:spPr>
          <a:xfrm>
            <a:off x="444369" y="1939041"/>
            <a:ext cx="1868100" cy="515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Key Pad</a:t>
            </a:r>
            <a:endParaRPr b="1" dirty="0"/>
          </a:p>
        </p:txBody>
      </p:sp>
      <p:sp>
        <p:nvSpPr>
          <p:cNvPr id="279" name="Google Shape;279;p22"/>
          <p:cNvSpPr/>
          <p:nvPr/>
        </p:nvSpPr>
        <p:spPr>
          <a:xfrm>
            <a:off x="328850" y="2868967"/>
            <a:ext cx="1773600" cy="9612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200" b="1" dirty="0">
                <a:solidFill>
                  <a:schemeClr val="lt1"/>
                </a:solidFill>
                <a:latin typeface="Libre Franklin"/>
                <a:ea typeface="Libre Franklin"/>
                <a:cs typeface="Libre Franklin"/>
                <a:sym typeface="Libre Franklin"/>
              </a:rPr>
              <a:t>Ultrasonic Sensors</a:t>
            </a:r>
            <a:endParaRPr sz="1200" b="1" dirty="0"/>
          </a:p>
        </p:txBody>
      </p:sp>
      <p:cxnSp>
        <p:nvCxnSpPr>
          <p:cNvPr id="280" name="Google Shape;280;p22"/>
          <p:cNvCxnSpPr/>
          <p:nvPr/>
        </p:nvCxnSpPr>
        <p:spPr>
          <a:xfrm>
            <a:off x="2652960" y="3428998"/>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281" name="Google Shape;281;p22"/>
          <p:cNvCxnSpPr/>
          <p:nvPr/>
        </p:nvCxnSpPr>
        <p:spPr>
          <a:xfrm>
            <a:off x="7486675" y="3428991"/>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82" name="Google Shape;282;p22"/>
          <p:cNvSpPr txBox="1"/>
          <p:nvPr/>
        </p:nvSpPr>
        <p:spPr>
          <a:xfrm>
            <a:off x="2165780" y="2665649"/>
            <a:ext cx="2485500" cy="610800"/>
          </a:xfrm>
          <a:prstGeom prst="rect">
            <a:avLst/>
          </a:prstGeom>
          <a:noFill/>
          <a:ln>
            <a:noFill/>
          </a:ln>
        </p:spPr>
        <p:txBody>
          <a:bodyPr spcFirstLastPara="1" wrap="square" lIns="91425" tIns="45700" rIns="91425" bIns="45700" anchor="t" anchorCtr="0">
            <a:no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 Distance to the Level of the Liquid</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dirty="0">
              <a:solidFill>
                <a:schemeClr val="dk1"/>
              </a:solidFill>
              <a:latin typeface="Libre Franklin"/>
              <a:ea typeface="Libre Franklin"/>
              <a:cs typeface="Libre Franklin"/>
              <a:sym typeface="Libre Franklin"/>
            </a:endParaRPr>
          </a:p>
        </p:txBody>
      </p:sp>
      <p:sp>
        <p:nvSpPr>
          <p:cNvPr id="283" name="Google Shape;283;p22"/>
          <p:cNvSpPr/>
          <p:nvPr/>
        </p:nvSpPr>
        <p:spPr>
          <a:xfrm>
            <a:off x="4641638" y="1840800"/>
            <a:ext cx="2485500" cy="4636200"/>
          </a:xfrm>
          <a:prstGeom prst="rect">
            <a:avLst/>
          </a:prstGeom>
          <a:solidFill>
            <a:srgbClr val="E9B907"/>
          </a:solidFill>
          <a:ln w="12700" cap="flat" cmpd="sng">
            <a:solidFill>
              <a:srgbClr val="B7A4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endParaRPr sz="2400" b="1">
              <a:solidFill>
                <a:schemeClr val="dk1"/>
              </a:solidFill>
              <a:latin typeface="Libre Franklin"/>
              <a:ea typeface="Libre Franklin"/>
              <a:cs typeface="Libre Franklin"/>
              <a:sym typeface="Libre Franklin"/>
            </a:endParaRPr>
          </a:p>
          <a:p>
            <a:pPr marL="0" marR="0" lvl="0" indent="0" algn="l" rtl="0">
              <a:spcBef>
                <a:spcPts val="0"/>
              </a:spcBef>
              <a:spcAft>
                <a:spcPts val="0"/>
              </a:spcAft>
              <a:buNone/>
            </a:pPr>
            <a:r>
              <a:rPr lang="en-US" sz="2400" b="1">
                <a:solidFill>
                  <a:schemeClr val="dk1"/>
                </a:solidFill>
                <a:latin typeface="Libre Franklin"/>
                <a:ea typeface="Libre Franklin"/>
                <a:cs typeface="Libre Franklin"/>
                <a:sym typeface="Libre Franklin"/>
              </a:rPr>
              <a:t>Microcontroller</a:t>
            </a:r>
            <a:endParaRPr b="1"/>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p:txBody>
      </p:sp>
      <p:sp>
        <p:nvSpPr>
          <p:cNvPr id="284" name="Google Shape;284;p22"/>
          <p:cNvSpPr txBox="1"/>
          <p:nvPr/>
        </p:nvSpPr>
        <p:spPr>
          <a:xfrm>
            <a:off x="2102450" y="1662725"/>
            <a:ext cx="2658293" cy="1182848"/>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No of trays/Volume of Liquids</a:t>
            </a:r>
            <a:endParaRPr sz="2000" b="1"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
        <p:nvSpPr>
          <p:cNvPr id="285" name="Google Shape;285;p22"/>
          <p:cNvSpPr/>
          <p:nvPr/>
        </p:nvSpPr>
        <p:spPr>
          <a:xfrm>
            <a:off x="9871908" y="2445845"/>
            <a:ext cx="1291800" cy="7542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LCD</a:t>
            </a:r>
            <a:endParaRPr b="1" dirty="0"/>
          </a:p>
        </p:txBody>
      </p:sp>
      <p:cxnSp>
        <p:nvCxnSpPr>
          <p:cNvPr id="286" name="Google Shape;286;p22"/>
          <p:cNvCxnSpPr/>
          <p:nvPr/>
        </p:nvCxnSpPr>
        <p:spPr>
          <a:xfrm>
            <a:off x="2700222" y="2413502"/>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287" name="Google Shape;287;p22"/>
          <p:cNvCxnSpPr/>
          <p:nvPr/>
        </p:nvCxnSpPr>
        <p:spPr>
          <a:xfrm>
            <a:off x="7455651" y="2223842"/>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88" name="Google Shape;288;p22"/>
          <p:cNvSpPr txBox="1"/>
          <p:nvPr/>
        </p:nvSpPr>
        <p:spPr>
          <a:xfrm>
            <a:off x="6906701" y="1467400"/>
            <a:ext cx="3202500" cy="598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dk1"/>
                </a:solidFill>
                <a:latin typeface="Libre Franklin"/>
                <a:ea typeface="Libre Franklin"/>
                <a:cs typeface="Libre Franklin"/>
                <a:sym typeface="Libre Franklin"/>
              </a:rPr>
              <a:t>Display No of Trays / Volumes of Liquids</a:t>
            </a:r>
            <a:endParaRPr sz="2000">
              <a:solidFill>
                <a:schemeClr val="dk1"/>
              </a:solidFill>
              <a:latin typeface="Libre Franklin"/>
              <a:ea typeface="Libre Franklin"/>
              <a:cs typeface="Libre Franklin"/>
              <a:sym typeface="Libre Franklin"/>
            </a:endParaRPr>
          </a:p>
        </p:txBody>
      </p:sp>
      <p:sp>
        <p:nvSpPr>
          <p:cNvPr id="289" name="Google Shape;289;p22"/>
          <p:cNvSpPr/>
          <p:nvPr/>
        </p:nvSpPr>
        <p:spPr>
          <a:xfrm>
            <a:off x="5118720" y="2057036"/>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1</a:t>
            </a:r>
            <a:endParaRPr/>
          </a:p>
        </p:txBody>
      </p:sp>
      <p:sp>
        <p:nvSpPr>
          <p:cNvPr id="290" name="Google Shape;290;p22"/>
          <p:cNvSpPr/>
          <p:nvPr/>
        </p:nvSpPr>
        <p:spPr>
          <a:xfrm>
            <a:off x="5134238" y="3231211"/>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2</a:t>
            </a:r>
            <a:endParaRPr dirty="0"/>
          </a:p>
        </p:txBody>
      </p:sp>
      <p:sp>
        <p:nvSpPr>
          <p:cNvPr id="291" name="Google Shape;291;p22"/>
          <p:cNvSpPr/>
          <p:nvPr/>
        </p:nvSpPr>
        <p:spPr>
          <a:xfrm>
            <a:off x="5155359" y="5771409"/>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4</a:t>
            </a:r>
            <a:endParaRPr dirty="0"/>
          </a:p>
        </p:txBody>
      </p:sp>
      <p:sp>
        <p:nvSpPr>
          <p:cNvPr id="292" name="Google Shape;292;p22"/>
          <p:cNvSpPr/>
          <p:nvPr/>
        </p:nvSpPr>
        <p:spPr>
          <a:xfrm>
            <a:off x="5118734" y="4276670"/>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3</a:t>
            </a:r>
            <a:endParaRPr/>
          </a:p>
        </p:txBody>
      </p:sp>
      <p:cxnSp>
        <p:nvCxnSpPr>
          <p:cNvPr id="293" name="Google Shape;293;p22"/>
          <p:cNvCxnSpPr/>
          <p:nvPr/>
        </p:nvCxnSpPr>
        <p:spPr>
          <a:xfrm>
            <a:off x="7490851" y="4432071"/>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94" name="Google Shape;294;p22"/>
          <p:cNvSpPr txBox="1"/>
          <p:nvPr/>
        </p:nvSpPr>
        <p:spPr>
          <a:xfrm>
            <a:off x="7229425" y="5367975"/>
            <a:ext cx="19533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Rotate Motor</a:t>
            </a:r>
            <a:endParaRPr dirty="0"/>
          </a:p>
        </p:txBody>
      </p:sp>
      <p:cxnSp>
        <p:nvCxnSpPr>
          <p:cNvPr id="295" name="Google Shape;295;p22"/>
          <p:cNvCxnSpPr/>
          <p:nvPr/>
        </p:nvCxnSpPr>
        <p:spPr>
          <a:xfrm>
            <a:off x="7429213" y="5926804"/>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296" name="Google Shape;296;p22"/>
          <p:cNvSpPr txBox="1"/>
          <p:nvPr/>
        </p:nvSpPr>
        <p:spPr>
          <a:xfrm>
            <a:off x="7209175" y="3962726"/>
            <a:ext cx="21087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Rotate Motor</a:t>
            </a:r>
            <a:endParaRPr dirty="0"/>
          </a:p>
        </p:txBody>
      </p:sp>
      <p:sp>
        <p:nvSpPr>
          <p:cNvPr id="297" name="Google Shape;297;p22"/>
          <p:cNvSpPr/>
          <p:nvPr/>
        </p:nvSpPr>
        <p:spPr>
          <a:xfrm>
            <a:off x="9189400" y="2223850"/>
            <a:ext cx="523200" cy="1205100"/>
          </a:xfrm>
          <a:prstGeom prst="rightBrace">
            <a:avLst>
              <a:gd name="adj1" fmla="val 8333"/>
              <a:gd name="adj2" fmla="val 49420"/>
            </a:avLst>
          </a:prstGeom>
          <a:noFill/>
          <a:ln w="38100" cap="flat" cmpd="sng">
            <a:solidFill>
              <a:srgbClr val="397D8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98" name="Google Shape;298;p22"/>
          <p:cNvSpPr txBox="1"/>
          <p:nvPr/>
        </p:nvSpPr>
        <p:spPr>
          <a:xfrm>
            <a:off x="9189400" y="3537225"/>
            <a:ext cx="265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latin typeface="Libre Franklin"/>
              <a:ea typeface="Libre Franklin"/>
              <a:cs typeface="Libre Franklin"/>
              <a:sym typeface="Libre Franklin"/>
            </a:endParaRPr>
          </a:p>
        </p:txBody>
      </p:sp>
      <p:sp>
        <p:nvSpPr>
          <p:cNvPr id="299" name="Google Shape;299;p22"/>
          <p:cNvSpPr txBox="1"/>
          <p:nvPr/>
        </p:nvSpPr>
        <p:spPr>
          <a:xfrm>
            <a:off x="9189400" y="4860063"/>
            <a:ext cx="2485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sz="2100">
              <a:solidFill>
                <a:schemeClr val="dk1"/>
              </a:solidFill>
              <a:latin typeface="Libre Franklin"/>
              <a:ea typeface="Libre Franklin"/>
              <a:cs typeface="Libre Franklin"/>
              <a:sym typeface="Libre Franklin"/>
            </a:endParaRPr>
          </a:p>
        </p:txBody>
      </p:sp>
      <p:sp>
        <p:nvSpPr>
          <p:cNvPr id="300" name="Google Shape;300;p22"/>
          <p:cNvSpPr/>
          <p:nvPr/>
        </p:nvSpPr>
        <p:spPr>
          <a:xfrm>
            <a:off x="9330450" y="3579688"/>
            <a:ext cx="2576100" cy="141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300" b="1" dirty="0">
                <a:solidFill>
                  <a:schemeClr val="lt1"/>
                </a:solidFill>
              </a:rPr>
              <a:t>Stepper Motor</a:t>
            </a:r>
            <a:endParaRPr sz="2300" b="1" dirty="0">
              <a:solidFill>
                <a:schemeClr val="lt1"/>
              </a:solidFill>
            </a:endParaRPr>
          </a:p>
          <a:p>
            <a:pPr marL="0" lvl="0" indent="0" algn="ctr" rtl="0">
              <a:spcBef>
                <a:spcPts val="0"/>
              </a:spcBef>
              <a:spcAft>
                <a:spcPts val="0"/>
              </a:spcAft>
              <a:buNone/>
            </a:pPr>
            <a:r>
              <a:rPr lang="en-US" sz="2100" dirty="0">
                <a:solidFill>
                  <a:schemeClr val="lt1"/>
                </a:solidFill>
              </a:rPr>
              <a:t>Pushes a tray onto the conveyor belt</a:t>
            </a:r>
            <a:endParaRPr sz="2100" dirty="0">
              <a:solidFill>
                <a:schemeClr val="lt1"/>
              </a:solidFill>
            </a:endParaRPr>
          </a:p>
          <a:p>
            <a:pPr marL="0" lvl="0" indent="0" algn="l" rtl="0">
              <a:spcBef>
                <a:spcPts val="0"/>
              </a:spcBef>
              <a:spcAft>
                <a:spcPts val="0"/>
              </a:spcAft>
              <a:buNone/>
            </a:pPr>
            <a:endParaRPr dirty="0"/>
          </a:p>
        </p:txBody>
      </p:sp>
      <p:sp>
        <p:nvSpPr>
          <p:cNvPr id="301" name="Google Shape;301;p22"/>
          <p:cNvSpPr/>
          <p:nvPr/>
        </p:nvSpPr>
        <p:spPr>
          <a:xfrm>
            <a:off x="9285000" y="5144050"/>
            <a:ext cx="2667000" cy="1515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2100" b="1" dirty="0">
                <a:solidFill>
                  <a:schemeClr val="lt1"/>
                </a:solidFill>
                <a:latin typeface="Libre Franklin"/>
                <a:ea typeface="Libre Franklin"/>
                <a:cs typeface="Libre Franklin"/>
                <a:sym typeface="Libre Franklin"/>
              </a:rPr>
              <a:t>Stepper Motor</a:t>
            </a:r>
            <a:endParaRPr sz="2100" b="1" dirty="0">
              <a:solidFill>
                <a:schemeClr val="lt1"/>
              </a:solidFill>
              <a:latin typeface="Libre Franklin"/>
              <a:ea typeface="Libre Franklin"/>
              <a:cs typeface="Libre Franklin"/>
              <a:sym typeface="Libre Franklin"/>
            </a:endParaRPr>
          </a:p>
          <a:p>
            <a:pPr marL="0" lvl="0" indent="0" algn="ctr" rtl="0">
              <a:spcBef>
                <a:spcPts val="0"/>
              </a:spcBef>
              <a:spcAft>
                <a:spcPts val="0"/>
              </a:spcAft>
              <a:buClr>
                <a:schemeClr val="dk1"/>
              </a:buClr>
              <a:buSzPts val="1100"/>
              <a:buFont typeface="Arial"/>
              <a:buNone/>
            </a:pPr>
            <a:r>
              <a:rPr lang="en-US" sz="2100" dirty="0">
                <a:solidFill>
                  <a:schemeClr val="lt1"/>
                </a:solidFill>
                <a:latin typeface="Libre Franklin"/>
                <a:ea typeface="Libre Franklin"/>
                <a:cs typeface="Libre Franklin"/>
                <a:sym typeface="Libre Franklin"/>
              </a:rPr>
              <a:t>Controlling DC motor’s up and down movements</a:t>
            </a:r>
            <a:endParaRPr dirty="0">
              <a:solidFill>
                <a:schemeClr val="lt1"/>
              </a:solidFill>
            </a:endParaRPr>
          </a:p>
        </p:txBody>
      </p:sp>
      <p:sp>
        <p:nvSpPr>
          <p:cNvPr id="302" name="Google Shape;302;p22"/>
          <p:cNvSpPr/>
          <p:nvPr/>
        </p:nvSpPr>
        <p:spPr>
          <a:xfrm>
            <a:off x="491619" y="5678558"/>
            <a:ext cx="1773600" cy="4965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lt1"/>
                </a:solidFill>
                <a:latin typeface="Libre Franklin"/>
                <a:ea typeface="Libre Franklin"/>
                <a:cs typeface="Libre Franklin"/>
                <a:sym typeface="Libre Franklin"/>
              </a:rPr>
              <a:t>IR Sensor</a:t>
            </a:r>
            <a:r>
              <a:rPr lang="en-US" sz="2400" dirty="0">
                <a:solidFill>
                  <a:schemeClr val="lt1"/>
                </a:solidFill>
                <a:latin typeface="Libre Franklin"/>
                <a:ea typeface="Libre Franklin"/>
                <a:cs typeface="Libre Franklin"/>
                <a:sym typeface="Libre Franklin"/>
              </a:rPr>
              <a:t> </a:t>
            </a:r>
            <a:endParaRPr dirty="0"/>
          </a:p>
        </p:txBody>
      </p:sp>
      <p:cxnSp>
        <p:nvCxnSpPr>
          <p:cNvPr id="303" name="Google Shape;303;p22"/>
          <p:cNvCxnSpPr/>
          <p:nvPr/>
        </p:nvCxnSpPr>
        <p:spPr>
          <a:xfrm>
            <a:off x="2540033" y="5926805"/>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04" name="Google Shape;304;p22"/>
          <p:cNvSpPr txBox="1"/>
          <p:nvPr/>
        </p:nvSpPr>
        <p:spPr>
          <a:xfrm>
            <a:off x="2298633" y="5170620"/>
            <a:ext cx="20616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Availability of the Tray</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
                                        <p:tgtEl>
                                          <p:spTgt spid="275"/>
                                        </p:tgtEl>
                                      </p:cBhvr>
                                    </p:animEffect>
                                  </p:childTnLst>
                                </p:cTn>
                              </p:par>
                              <p:par>
                                <p:cTn id="8" presetID="10" presetClass="entr" presetSubtype="0" fill="hold" nodeType="withEffect">
                                  <p:stCondLst>
                                    <p:cond delay="250"/>
                                  </p:stCondLst>
                                  <p:childTnLst>
                                    <p:set>
                                      <p:cBhvr>
                                        <p:cTn id="9" dur="1" fill="hold">
                                          <p:stCondLst>
                                            <p:cond delay="0"/>
                                          </p:stCondLst>
                                        </p:cTn>
                                        <p:tgtEl>
                                          <p:spTgt spid="274"/>
                                        </p:tgtEl>
                                        <p:attrNameLst>
                                          <p:attrName>style.visibility</p:attrName>
                                        </p:attrNameLst>
                                      </p:cBhvr>
                                      <p:to>
                                        <p:strVal val="visible"/>
                                      </p:to>
                                    </p:set>
                                    <p:animEffect transition="in" filter="fade">
                                      <p:cBhvr>
                                        <p:cTn id="10" dur="500"/>
                                        <p:tgtEl>
                                          <p:spTgt spid="274"/>
                                        </p:tgtEl>
                                      </p:cBhvr>
                                    </p:animEffect>
                                  </p:childTnLst>
                                </p:cTn>
                              </p:par>
                              <p:par>
                                <p:cTn id="11" presetID="10" presetClass="entr" presetSubtype="0" fill="hold" nodeType="withEffect">
                                  <p:stCondLst>
                                    <p:cond delay="250"/>
                                  </p:stCondLst>
                                  <p:childTnLst>
                                    <p:set>
                                      <p:cBhvr>
                                        <p:cTn id="12" dur="1" fill="hold">
                                          <p:stCondLst>
                                            <p:cond delay="0"/>
                                          </p:stCondLst>
                                        </p:cTn>
                                        <p:tgtEl>
                                          <p:spTgt spid="278"/>
                                        </p:tgtEl>
                                        <p:attrNameLst>
                                          <p:attrName>style.visibility</p:attrName>
                                        </p:attrNameLst>
                                      </p:cBhvr>
                                      <p:to>
                                        <p:strVal val="visible"/>
                                      </p:to>
                                    </p:set>
                                    <p:animEffect transition="in" filter="fade">
                                      <p:cBhvr>
                                        <p:cTn id="13" dur="500"/>
                                        <p:tgtEl>
                                          <p:spTgt spid="278"/>
                                        </p:tgtEl>
                                      </p:cBhvr>
                                    </p:animEffect>
                                  </p:childTnLst>
                                </p:cTn>
                              </p:par>
                              <p:par>
                                <p:cTn id="14" presetID="10" presetClass="entr" presetSubtype="0" fill="hold" nodeType="withEffect">
                                  <p:stCondLst>
                                    <p:cond delay="250"/>
                                  </p:stCondLst>
                                  <p:childTnLst>
                                    <p:set>
                                      <p:cBhvr>
                                        <p:cTn id="15" dur="1" fill="hold">
                                          <p:stCondLst>
                                            <p:cond delay="0"/>
                                          </p:stCondLst>
                                        </p:cTn>
                                        <p:tgtEl>
                                          <p:spTgt spid="280"/>
                                        </p:tgtEl>
                                        <p:attrNameLst>
                                          <p:attrName>style.visibility</p:attrName>
                                        </p:attrNameLst>
                                      </p:cBhvr>
                                      <p:to>
                                        <p:strVal val="visible"/>
                                      </p:to>
                                    </p:set>
                                    <p:animEffect transition="in" filter="fade">
                                      <p:cBhvr>
                                        <p:cTn id="16" dur="500"/>
                                        <p:tgtEl>
                                          <p:spTgt spid="280"/>
                                        </p:tgtEl>
                                      </p:cBhvr>
                                    </p:animEffect>
                                  </p:childTnLst>
                                </p:cTn>
                              </p:par>
                              <p:par>
                                <p:cTn id="17" presetID="10" presetClass="entr" presetSubtype="0" fill="hold" nodeType="withEffect">
                                  <p:stCondLst>
                                    <p:cond delay="250"/>
                                  </p:stCondLst>
                                  <p:childTnLst>
                                    <p:set>
                                      <p:cBhvr>
                                        <p:cTn id="18" dur="1" fill="hold">
                                          <p:stCondLst>
                                            <p:cond delay="0"/>
                                          </p:stCondLst>
                                        </p:cTn>
                                        <p:tgtEl>
                                          <p:spTgt spid="281"/>
                                        </p:tgtEl>
                                        <p:attrNameLst>
                                          <p:attrName>style.visibility</p:attrName>
                                        </p:attrNameLst>
                                      </p:cBhvr>
                                      <p:to>
                                        <p:strVal val="visible"/>
                                      </p:to>
                                    </p:set>
                                    <p:animEffect transition="in" filter="fade">
                                      <p:cBhvr>
                                        <p:cTn id="19" dur="500"/>
                                        <p:tgtEl>
                                          <p:spTgt spid="281"/>
                                        </p:tgtEl>
                                      </p:cBhvr>
                                    </p:animEffect>
                                  </p:childTnLst>
                                </p:cTn>
                              </p:par>
                              <p:par>
                                <p:cTn id="20" presetID="10" presetClass="entr" presetSubtype="0" fill="hold" nodeType="withEffect">
                                  <p:stCondLst>
                                    <p:cond delay="250"/>
                                  </p:stCondLst>
                                  <p:childTnLst>
                                    <p:set>
                                      <p:cBhvr>
                                        <p:cTn id="21" dur="1" fill="hold">
                                          <p:stCondLst>
                                            <p:cond delay="0"/>
                                          </p:stCondLst>
                                        </p:cTn>
                                        <p:tgtEl>
                                          <p:spTgt spid="282"/>
                                        </p:tgtEl>
                                        <p:attrNameLst>
                                          <p:attrName>style.visibility</p:attrName>
                                        </p:attrNameLst>
                                      </p:cBhvr>
                                      <p:to>
                                        <p:strVal val="visible"/>
                                      </p:to>
                                    </p:set>
                                    <p:animEffect transition="in" filter="fade">
                                      <p:cBhvr>
                                        <p:cTn id="22" dur="500"/>
                                        <p:tgtEl>
                                          <p:spTgt spid="282"/>
                                        </p:tgtEl>
                                      </p:cBhvr>
                                    </p:animEffect>
                                  </p:childTnLst>
                                </p:cTn>
                              </p:par>
                              <p:par>
                                <p:cTn id="23" presetID="10" presetClass="entr" presetSubtype="0" fill="hold" nodeType="withEffect">
                                  <p:stCondLst>
                                    <p:cond delay="250"/>
                                  </p:stCondLst>
                                  <p:childTnLst>
                                    <p:set>
                                      <p:cBhvr>
                                        <p:cTn id="24" dur="1" fill="hold">
                                          <p:stCondLst>
                                            <p:cond delay="0"/>
                                          </p:stCondLst>
                                        </p:cTn>
                                        <p:tgtEl>
                                          <p:spTgt spid="283"/>
                                        </p:tgtEl>
                                        <p:attrNameLst>
                                          <p:attrName>style.visibility</p:attrName>
                                        </p:attrNameLst>
                                      </p:cBhvr>
                                      <p:to>
                                        <p:strVal val="visible"/>
                                      </p:to>
                                    </p:set>
                                    <p:animEffect transition="in" filter="fade">
                                      <p:cBhvr>
                                        <p:cTn id="25" dur="500"/>
                                        <p:tgtEl>
                                          <p:spTgt spid="283"/>
                                        </p:tgtEl>
                                      </p:cBhvr>
                                    </p:animEffect>
                                  </p:childTnLst>
                                </p:cTn>
                              </p:par>
                              <p:par>
                                <p:cTn id="26" presetID="10" presetClass="entr" presetSubtype="0" fill="hold" nodeType="withEffect">
                                  <p:stCondLst>
                                    <p:cond delay="25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10" presetClass="entr" presetSubtype="0" fill="hold" nodeType="withEffect">
                                  <p:stCondLst>
                                    <p:cond delay="250"/>
                                  </p:stCondLst>
                                  <p:childTnLst>
                                    <p:set>
                                      <p:cBhvr>
                                        <p:cTn id="30" dur="1" fill="hold">
                                          <p:stCondLst>
                                            <p:cond delay="0"/>
                                          </p:stCondLst>
                                        </p:cTn>
                                        <p:tgtEl>
                                          <p:spTgt spid="285"/>
                                        </p:tgtEl>
                                        <p:attrNameLst>
                                          <p:attrName>style.visibility</p:attrName>
                                        </p:attrNameLst>
                                      </p:cBhvr>
                                      <p:to>
                                        <p:strVal val="visible"/>
                                      </p:to>
                                    </p:set>
                                    <p:animEffect transition="in" filter="fade">
                                      <p:cBhvr>
                                        <p:cTn id="31" dur="500"/>
                                        <p:tgtEl>
                                          <p:spTgt spid="285"/>
                                        </p:tgtEl>
                                      </p:cBhvr>
                                    </p:animEffect>
                                  </p:childTnLst>
                                </p:cTn>
                              </p:par>
                              <p:par>
                                <p:cTn id="32" presetID="10" presetClass="entr" presetSubtype="0" fill="hold" nodeType="withEffect">
                                  <p:stCondLst>
                                    <p:cond delay="250"/>
                                  </p:stCondLst>
                                  <p:childTnLst>
                                    <p:set>
                                      <p:cBhvr>
                                        <p:cTn id="33" dur="1" fill="hold">
                                          <p:stCondLst>
                                            <p:cond delay="0"/>
                                          </p:stCondLst>
                                        </p:cTn>
                                        <p:tgtEl>
                                          <p:spTgt spid="286"/>
                                        </p:tgtEl>
                                        <p:attrNameLst>
                                          <p:attrName>style.visibility</p:attrName>
                                        </p:attrNameLst>
                                      </p:cBhvr>
                                      <p:to>
                                        <p:strVal val="visible"/>
                                      </p:to>
                                    </p:set>
                                    <p:animEffect transition="in" filter="fade">
                                      <p:cBhvr>
                                        <p:cTn id="34" dur="500"/>
                                        <p:tgtEl>
                                          <p:spTgt spid="286"/>
                                        </p:tgtEl>
                                      </p:cBhvr>
                                    </p:animEffect>
                                  </p:childTnLst>
                                </p:cTn>
                              </p:par>
                              <p:par>
                                <p:cTn id="35" presetID="10" presetClass="entr" presetSubtype="0" fill="hold" nodeType="withEffect">
                                  <p:stCondLst>
                                    <p:cond delay="250"/>
                                  </p:stCondLst>
                                  <p:childTnLst>
                                    <p:set>
                                      <p:cBhvr>
                                        <p:cTn id="36" dur="1" fill="hold">
                                          <p:stCondLst>
                                            <p:cond delay="0"/>
                                          </p:stCondLst>
                                        </p:cTn>
                                        <p:tgtEl>
                                          <p:spTgt spid="287"/>
                                        </p:tgtEl>
                                        <p:attrNameLst>
                                          <p:attrName>style.visibility</p:attrName>
                                        </p:attrNameLst>
                                      </p:cBhvr>
                                      <p:to>
                                        <p:strVal val="visible"/>
                                      </p:to>
                                    </p:set>
                                    <p:animEffect transition="in" filter="fade">
                                      <p:cBhvr>
                                        <p:cTn id="37" dur="500"/>
                                        <p:tgtEl>
                                          <p:spTgt spid="287"/>
                                        </p:tgtEl>
                                      </p:cBhvr>
                                    </p:animEffect>
                                  </p:childTnLst>
                                </p:cTn>
                              </p:par>
                              <p:par>
                                <p:cTn id="38" presetID="10" presetClass="entr" presetSubtype="0" fill="hold" nodeType="withEffect">
                                  <p:stCondLst>
                                    <p:cond delay="250"/>
                                  </p:stCondLst>
                                  <p:childTnLst>
                                    <p:set>
                                      <p:cBhvr>
                                        <p:cTn id="39" dur="1" fill="hold">
                                          <p:stCondLst>
                                            <p:cond delay="0"/>
                                          </p:stCondLst>
                                        </p:cTn>
                                        <p:tgtEl>
                                          <p:spTgt spid="288"/>
                                        </p:tgtEl>
                                        <p:attrNameLst>
                                          <p:attrName>style.visibility</p:attrName>
                                        </p:attrNameLst>
                                      </p:cBhvr>
                                      <p:to>
                                        <p:strVal val="visible"/>
                                      </p:to>
                                    </p:set>
                                    <p:animEffect transition="in" filter="fade">
                                      <p:cBhvr>
                                        <p:cTn id="40" dur="500"/>
                                        <p:tgtEl>
                                          <p:spTgt spid="288"/>
                                        </p:tgtEl>
                                      </p:cBhvr>
                                    </p:animEffect>
                                  </p:childTnLst>
                                </p:cTn>
                              </p:par>
                              <p:par>
                                <p:cTn id="41" presetID="10" presetClass="entr" presetSubtype="0" fill="hold" nodeType="withEffect">
                                  <p:stCondLst>
                                    <p:cond delay="250"/>
                                  </p:stCondLst>
                                  <p:childTnLst>
                                    <p:set>
                                      <p:cBhvr>
                                        <p:cTn id="42" dur="1" fill="hold">
                                          <p:stCondLst>
                                            <p:cond delay="0"/>
                                          </p:stCondLst>
                                        </p:cTn>
                                        <p:tgtEl>
                                          <p:spTgt spid="289"/>
                                        </p:tgtEl>
                                        <p:attrNameLst>
                                          <p:attrName>style.visibility</p:attrName>
                                        </p:attrNameLst>
                                      </p:cBhvr>
                                      <p:to>
                                        <p:strVal val="visible"/>
                                      </p:to>
                                    </p:set>
                                    <p:animEffect transition="in" filter="fade">
                                      <p:cBhvr>
                                        <p:cTn id="43" dur="500"/>
                                        <p:tgtEl>
                                          <p:spTgt spid="289"/>
                                        </p:tgtEl>
                                      </p:cBhvr>
                                    </p:animEffect>
                                  </p:childTnLst>
                                </p:cTn>
                              </p:par>
                              <p:par>
                                <p:cTn id="44" presetID="10" presetClass="entr" presetSubtype="0" fill="hold" nodeType="withEffect">
                                  <p:stCondLst>
                                    <p:cond delay="250"/>
                                  </p:stCondLst>
                                  <p:childTnLst>
                                    <p:set>
                                      <p:cBhvr>
                                        <p:cTn id="45" dur="1" fill="hold">
                                          <p:stCondLst>
                                            <p:cond delay="0"/>
                                          </p:stCondLst>
                                        </p:cTn>
                                        <p:tgtEl>
                                          <p:spTgt spid="290"/>
                                        </p:tgtEl>
                                        <p:attrNameLst>
                                          <p:attrName>style.visibility</p:attrName>
                                        </p:attrNameLst>
                                      </p:cBhvr>
                                      <p:to>
                                        <p:strVal val="visible"/>
                                      </p:to>
                                    </p:set>
                                    <p:animEffect transition="in" filter="fade">
                                      <p:cBhvr>
                                        <p:cTn id="46" dur="500"/>
                                        <p:tgtEl>
                                          <p:spTgt spid="290"/>
                                        </p:tgtEl>
                                      </p:cBhvr>
                                    </p:animEffect>
                                  </p:childTnLst>
                                </p:cTn>
                              </p:par>
                              <p:par>
                                <p:cTn id="47" presetID="10" presetClass="entr" presetSubtype="0" fill="hold" nodeType="withEffect">
                                  <p:stCondLst>
                                    <p:cond delay="250"/>
                                  </p:stCondLst>
                                  <p:childTnLst>
                                    <p:set>
                                      <p:cBhvr>
                                        <p:cTn id="48" dur="1" fill="hold">
                                          <p:stCondLst>
                                            <p:cond delay="0"/>
                                          </p:stCondLst>
                                        </p:cTn>
                                        <p:tgtEl>
                                          <p:spTgt spid="291"/>
                                        </p:tgtEl>
                                        <p:attrNameLst>
                                          <p:attrName>style.visibility</p:attrName>
                                        </p:attrNameLst>
                                      </p:cBhvr>
                                      <p:to>
                                        <p:strVal val="visible"/>
                                      </p:to>
                                    </p:set>
                                    <p:animEffect transition="in" filter="fade">
                                      <p:cBhvr>
                                        <p:cTn id="49" dur="500"/>
                                        <p:tgtEl>
                                          <p:spTgt spid="291"/>
                                        </p:tgtEl>
                                      </p:cBhvr>
                                    </p:animEffect>
                                  </p:childTnLst>
                                </p:cTn>
                              </p:par>
                              <p:par>
                                <p:cTn id="50" presetID="10" presetClass="entr" presetSubtype="0" fill="hold" nodeType="withEffect">
                                  <p:stCondLst>
                                    <p:cond delay="250"/>
                                  </p:stCondLst>
                                  <p:childTnLst>
                                    <p:set>
                                      <p:cBhvr>
                                        <p:cTn id="51" dur="1" fill="hold">
                                          <p:stCondLst>
                                            <p:cond delay="0"/>
                                          </p:stCondLst>
                                        </p:cTn>
                                        <p:tgtEl>
                                          <p:spTgt spid="292"/>
                                        </p:tgtEl>
                                        <p:attrNameLst>
                                          <p:attrName>style.visibility</p:attrName>
                                        </p:attrNameLst>
                                      </p:cBhvr>
                                      <p:to>
                                        <p:strVal val="visible"/>
                                      </p:to>
                                    </p:set>
                                    <p:animEffect transition="in" filter="fade">
                                      <p:cBhvr>
                                        <p:cTn id="52" dur="500"/>
                                        <p:tgtEl>
                                          <p:spTgt spid="292"/>
                                        </p:tgtEl>
                                      </p:cBhvr>
                                    </p:animEffect>
                                  </p:childTnLst>
                                </p:cTn>
                              </p:par>
                              <p:par>
                                <p:cTn id="53" presetID="10" presetClass="entr" presetSubtype="0" fill="hold" nodeType="withEffect">
                                  <p:stCondLst>
                                    <p:cond delay="250"/>
                                  </p:stCondLst>
                                  <p:childTnLst>
                                    <p:set>
                                      <p:cBhvr>
                                        <p:cTn id="54" dur="1" fill="hold">
                                          <p:stCondLst>
                                            <p:cond delay="0"/>
                                          </p:stCondLst>
                                        </p:cTn>
                                        <p:tgtEl>
                                          <p:spTgt spid="293"/>
                                        </p:tgtEl>
                                        <p:attrNameLst>
                                          <p:attrName>style.visibility</p:attrName>
                                        </p:attrNameLst>
                                      </p:cBhvr>
                                      <p:to>
                                        <p:strVal val="visible"/>
                                      </p:to>
                                    </p:set>
                                    <p:animEffect transition="in" filter="fade">
                                      <p:cBhvr>
                                        <p:cTn id="55" dur="500"/>
                                        <p:tgtEl>
                                          <p:spTgt spid="293"/>
                                        </p:tgtEl>
                                      </p:cBhvr>
                                    </p:animEffect>
                                  </p:childTnLst>
                                </p:cTn>
                              </p:par>
                              <p:par>
                                <p:cTn id="56" presetID="10" presetClass="entr" presetSubtype="0" fill="hold" nodeType="withEffect">
                                  <p:stCondLst>
                                    <p:cond delay="250"/>
                                  </p:stCondLst>
                                  <p:childTnLst>
                                    <p:set>
                                      <p:cBhvr>
                                        <p:cTn id="57" dur="1" fill="hold">
                                          <p:stCondLst>
                                            <p:cond delay="0"/>
                                          </p:stCondLst>
                                        </p:cTn>
                                        <p:tgtEl>
                                          <p:spTgt spid="294"/>
                                        </p:tgtEl>
                                        <p:attrNameLst>
                                          <p:attrName>style.visibility</p:attrName>
                                        </p:attrNameLst>
                                      </p:cBhvr>
                                      <p:to>
                                        <p:strVal val="visible"/>
                                      </p:to>
                                    </p:set>
                                    <p:animEffect transition="in" filter="fade">
                                      <p:cBhvr>
                                        <p:cTn id="58" dur="500"/>
                                        <p:tgtEl>
                                          <p:spTgt spid="294"/>
                                        </p:tgtEl>
                                      </p:cBhvr>
                                    </p:animEffect>
                                  </p:childTnLst>
                                </p:cTn>
                              </p:par>
                              <p:par>
                                <p:cTn id="59" presetID="10" presetClass="entr" presetSubtype="0" fill="hold" nodeType="withEffect">
                                  <p:stCondLst>
                                    <p:cond delay="250"/>
                                  </p:stCondLst>
                                  <p:childTnLst>
                                    <p:set>
                                      <p:cBhvr>
                                        <p:cTn id="60" dur="1" fill="hold">
                                          <p:stCondLst>
                                            <p:cond delay="0"/>
                                          </p:stCondLst>
                                        </p:cTn>
                                        <p:tgtEl>
                                          <p:spTgt spid="295"/>
                                        </p:tgtEl>
                                        <p:attrNameLst>
                                          <p:attrName>style.visibility</p:attrName>
                                        </p:attrNameLst>
                                      </p:cBhvr>
                                      <p:to>
                                        <p:strVal val="visible"/>
                                      </p:to>
                                    </p:set>
                                    <p:animEffect transition="in" filter="fade">
                                      <p:cBhvr>
                                        <p:cTn id="61" dur="500"/>
                                        <p:tgtEl>
                                          <p:spTgt spid="295"/>
                                        </p:tgtEl>
                                      </p:cBhvr>
                                    </p:animEffect>
                                  </p:childTnLst>
                                </p:cTn>
                              </p:par>
                              <p:par>
                                <p:cTn id="62" presetID="10" presetClass="entr" presetSubtype="0" fill="hold" nodeType="withEffect">
                                  <p:stCondLst>
                                    <p:cond delay="250"/>
                                  </p:stCondLst>
                                  <p:childTnLst>
                                    <p:set>
                                      <p:cBhvr>
                                        <p:cTn id="63" dur="1" fill="hold">
                                          <p:stCondLst>
                                            <p:cond delay="0"/>
                                          </p:stCondLst>
                                        </p:cTn>
                                        <p:tgtEl>
                                          <p:spTgt spid="296"/>
                                        </p:tgtEl>
                                        <p:attrNameLst>
                                          <p:attrName>style.visibility</p:attrName>
                                        </p:attrNameLst>
                                      </p:cBhvr>
                                      <p:to>
                                        <p:strVal val="visible"/>
                                      </p:to>
                                    </p:set>
                                    <p:animEffect transition="in" filter="fade">
                                      <p:cBhvr>
                                        <p:cTn id="64" dur="500"/>
                                        <p:tgtEl>
                                          <p:spTgt spid="296"/>
                                        </p:tgtEl>
                                      </p:cBhvr>
                                    </p:animEffect>
                                  </p:childTnLst>
                                </p:cTn>
                              </p:par>
                              <p:par>
                                <p:cTn id="65" presetID="10" presetClass="entr" presetSubtype="0" fill="hold" nodeType="withEffect">
                                  <p:stCondLst>
                                    <p:cond delay="250"/>
                                  </p:stCondLst>
                                  <p:childTnLst>
                                    <p:set>
                                      <p:cBhvr>
                                        <p:cTn id="66" dur="1" fill="hold">
                                          <p:stCondLst>
                                            <p:cond delay="0"/>
                                          </p:stCondLst>
                                        </p:cTn>
                                        <p:tgtEl>
                                          <p:spTgt spid="297"/>
                                        </p:tgtEl>
                                        <p:attrNameLst>
                                          <p:attrName>style.visibility</p:attrName>
                                        </p:attrNameLst>
                                      </p:cBhvr>
                                      <p:to>
                                        <p:strVal val="visible"/>
                                      </p:to>
                                    </p:set>
                                    <p:animEffect transition="in" filter="fade">
                                      <p:cBhvr>
                                        <p:cTn id="67" dur="500"/>
                                        <p:tgtEl>
                                          <p:spTgt spid="297"/>
                                        </p:tgtEl>
                                      </p:cBhvr>
                                    </p:animEffect>
                                  </p:childTnLst>
                                </p:cTn>
                              </p:par>
                              <p:par>
                                <p:cTn id="68" presetID="10" presetClass="entr" presetSubtype="0" fill="hold" nodeType="withEffect">
                                  <p:stCondLst>
                                    <p:cond delay="250"/>
                                  </p:stCondLst>
                                  <p:childTnLst>
                                    <p:set>
                                      <p:cBhvr>
                                        <p:cTn id="69" dur="1" fill="hold">
                                          <p:stCondLst>
                                            <p:cond delay="0"/>
                                          </p:stCondLst>
                                        </p:cTn>
                                        <p:tgtEl>
                                          <p:spTgt spid="302"/>
                                        </p:tgtEl>
                                        <p:attrNameLst>
                                          <p:attrName>style.visibility</p:attrName>
                                        </p:attrNameLst>
                                      </p:cBhvr>
                                      <p:to>
                                        <p:strVal val="visible"/>
                                      </p:to>
                                    </p:set>
                                    <p:animEffect transition="in" filter="fade">
                                      <p:cBhvr>
                                        <p:cTn id="70" dur="500"/>
                                        <p:tgtEl>
                                          <p:spTgt spid="302"/>
                                        </p:tgtEl>
                                      </p:cBhvr>
                                    </p:animEffect>
                                  </p:childTnLst>
                                </p:cTn>
                              </p:par>
                              <p:par>
                                <p:cTn id="71" presetID="10" presetClass="entr" presetSubtype="0" fill="hold" nodeType="withEffect">
                                  <p:stCondLst>
                                    <p:cond delay="250"/>
                                  </p:stCondLst>
                                  <p:childTnLst>
                                    <p:set>
                                      <p:cBhvr>
                                        <p:cTn id="72" dur="1" fill="hold">
                                          <p:stCondLst>
                                            <p:cond delay="0"/>
                                          </p:stCondLst>
                                        </p:cTn>
                                        <p:tgtEl>
                                          <p:spTgt spid="304"/>
                                        </p:tgtEl>
                                        <p:attrNameLst>
                                          <p:attrName>style.visibility</p:attrName>
                                        </p:attrNameLst>
                                      </p:cBhvr>
                                      <p:to>
                                        <p:strVal val="visible"/>
                                      </p:to>
                                    </p:set>
                                    <p:animEffect transition="in" filter="fade">
                                      <p:cBhvr>
                                        <p:cTn id="73" dur="750"/>
                                        <p:tgtEl>
                                          <p:spTgt spid="304"/>
                                        </p:tgtEl>
                                      </p:cBhvr>
                                    </p:animEffect>
                                  </p:childTnLst>
                                </p:cTn>
                              </p:par>
                              <p:par>
                                <p:cTn id="74" presetID="10" presetClass="entr" presetSubtype="0" fill="hold" nodeType="withEffect">
                                  <p:stCondLst>
                                    <p:cond delay="250"/>
                                  </p:stCondLst>
                                  <p:childTnLst>
                                    <p:set>
                                      <p:cBhvr>
                                        <p:cTn id="75" dur="1" fill="hold">
                                          <p:stCondLst>
                                            <p:cond delay="0"/>
                                          </p:stCondLst>
                                        </p:cTn>
                                        <p:tgtEl>
                                          <p:spTgt spid="303"/>
                                        </p:tgtEl>
                                        <p:attrNameLst>
                                          <p:attrName>style.visibility</p:attrName>
                                        </p:attrNameLst>
                                      </p:cBhvr>
                                      <p:to>
                                        <p:strVal val="visible"/>
                                      </p:to>
                                    </p:set>
                                    <p:animEffect transition="in" filter="fade">
                                      <p:cBhvr>
                                        <p:cTn id="76" dur="750"/>
                                        <p:tgtEl>
                                          <p:spTgt spid="303"/>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279"/>
                                        </p:tgtEl>
                                        <p:attrNameLst>
                                          <p:attrName>style.visibility</p:attrName>
                                        </p:attrNameLst>
                                      </p:cBhvr>
                                      <p:to>
                                        <p:strVal val="visible"/>
                                      </p:to>
                                    </p:set>
                                    <p:animEffect transition="in" filter="fade">
                                      <p:cBhvr>
                                        <p:cTn id="79" dur="500"/>
                                        <p:tgtEl>
                                          <p:spTgt spid="279"/>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300"/>
                                        </p:tgtEl>
                                        <p:attrNameLst>
                                          <p:attrName>style.visibility</p:attrName>
                                        </p:attrNameLst>
                                      </p:cBhvr>
                                      <p:to>
                                        <p:strVal val="visible"/>
                                      </p:to>
                                    </p:set>
                                    <p:animEffect transition="in" filter="fade">
                                      <p:cBhvr>
                                        <p:cTn id="82" dur="500"/>
                                        <p:tgtEl>
                                          <p:spTgt spid="30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301"/>
                                        </p:tgtEl>
                                        <p:attrNameLst>
                                          <p:attrName>style.visibility</p:attrName>
                                        </p:attrNameLst>
                                      </p:cBhvr>
                                      <p:to>
                                        <p:strVal val="visible"/>
                                      </p:to>
                                    </p:set>
                                    <p:animEffect transition="in" filter="fade">
                                      <p:cBhvr>
                                        <p:cTn id="85"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300" grpId="0" animBg="1"/>
      <p:bldP spid="30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3"/>
          <p:cNvSpPr txBox="1">
            <a:spLocks noGrp="1"/>
          </p:cNvSpPr>
          <p:nvPr>
            <p:ph type="title"/>
          </p:nvPr>
        </p:nvSpPr>
        <p:spPr>
          <a:xfrm>
            <a:off x="964025" y="879075"/>
            <a:ext cx="7713600" cy="610800"/>
          </a:xfrm>
          <a:prstGeom prst="rect">
            <a:avLst/>
          </a:prstGeom>
          <a:noFill/>
          <a:ln>
            <a:noFill/>
          </a:ln>
        </p:spPr>
        <p:txBody>
          <a:bodyPr spcFirstLastPara="1" wrap="square" lIns="0" tIns="0" rIns="0" bIns="0" anchor="b" anchorCtr="0">
            <a:normAutofit fontScale="90000"/>
          </a:bodyPr>
          <a:lstStyle/>
          <a:p>
            <a:pPr marL="0" lvl="0" indent="0" algn="l" rtl="0">
              <a:lnSpc>
                <a:spcPct val="90000"/>
              </a:lnSpc>
              <a:spcBef>
                <a:spcPts val="0"/>
              </a:spcBef>
              <a:spcAft>
                <a:spcPts val="0"/>
              </a:spcAft>
              <a:buClr>
                <a:schemeClr val="dk1"/>
              </a:buClr>
              <a:buSzPct val="92957"/>
              <a:buFont typeface="Franklin Gothic"/>
              <a:buNone/>
            </a:pPr>
            <a:r>
              <a:rPr lang="en-US" sz="4733" dirty="0">
                <a:latin typeface="Arial"/>
                <a:ea typeface="Arial"/>
                <a:cs typeface="Arial"/>
                <a:sym typeface="Arial"/>
              </a:rPr>
              <a:t>Proposed Solution (Cont.)</a:t>
            </a:r>
            <a:endParaRPr sz="4733" dirty="0">
              <a:latin typeface="Arial"/>
              <a:ea typeface="Arial"/>
              <a:cs typeface="Arial"/>
              <a:sym typeface="Arial"/>
            </a:endParaRPr>
          </a:p>
        </p:txBody>
      </p:sp>
      <p:sp>
        <p:nvSpPr>
          <p:cNvPr id="310" name="Google Shape;310;p23"/>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a:t>9</a:t>
            </a:fld>
            <a:endParaRPr>
              <a:latin typeface="Libre Franklin"/>
              <a:ea typeface="Libre Franklin"/>
              <a:cs typeface="Libre Franklin"/>
              <a:sym typeface="Libre Franklin"/>
            </a:endParaRPr>
          </a:p>
        </p:txBody>
      </p:sp>
      <p:sp>
        <p:nvSpPr>
          <p:cNvPr id="311" name="Google Shape;311;p23"/>
          <p:cNvSpPr/>
          <p:nvPr/>
        </p:nvSpPr>
        <p:spPr>
          <a:xfrm>
            <a:off x="4858175" y="1815425"/>
            <a:ext cx="2318700" cy="4605000"/>
          </a:xfrm>
          <a:prstGeom prst="rect">
            <a:avLst/>
          </a:prstGeom>
          <a:solidFill>
            <a:srgbClr val="E9B907"/>
          </a:solidFill>
          <a:ln w="12700" cap="flat" cmpd="sng">
            <a:solidFill>
              <a:srgbClr val="B7A46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100" b="1">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endParaRPr sz="2100" b="1">
              <a:solidFill>
                <a:schemeClr val="dk1"/>
              </a:solidFill>
              <a:latin typeface="Libre Franklin"/>
              <a:ea typeface="Libre Franklin"/>
              <a:cs typeface="Libre Franklin"/>
              <a:sym typeface="Libre Franklin"/>
            </a:endParaRPr>
          </a:p>
          <a:p>
            <a:pPr marL="0" marR="0" lvl="0" indent="0" algn="ctr" rtl="0">
              <a:spcBef>
                <a:spcPts val="0"/>
              </a:spcBef>
              <a:spcAft>
                <a:spcPts val="0"/>
              </a:spcAft>
              <a:buNone/>
            </a:pPr>
            <a:r>
              <a:rPr lang="en-US" sz="2100" b="1">
                <a:solidFill>
                  <a:schemeClr val="dk1"/>
                </a:solidFill>
                <a:latin typeface="Libre Franklin"/>
                <a:ea typeface="Libre Franklin"/>
                <a:cs typeface="Libre Franklin"/>
                <a:sym typeface="Libre Franklin"/>
              </a:rPr>
              <a:t>Microcontroller</a:t>
            </a:r>
            <a:endParaRPr sz="1100" b="1"/>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endParaRPr sz="2400">
              <a:solidFill>
                <a:schemeClr val="lt1"/>
              </a:solidFill>
              <a:latin typeface="Libre Franklin"/>
              <a:ea typeface="Libre Franklin"/>
              <a:cs typeface="Libre Franklin"/>
              <a:sym typeface="Libre Franklin"/>
            </a:endParaRPr>
          </a:p>
        </p:txBody>
      </p:sp>
      <p:sp>
        <p:nvSpPr>
          <p:cNvPr id="312" name="Google Shape;312;p23"/>
          <p:cNvSpPr/>
          <p:nvPr/>
        </p:nvSpPr>
        <p:spPr>
          <a:xfrm>
            <a:off x="9166250" y="2457475"/>
            <a:ext cx="2644800" cy="11616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DC Motor</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400" dirty="0">
                <a:solidFill>
                  <a:schemeClr val="lt1"/>
                </a:solidFill>
                <a:latin typeface="Libre Franklin"/>
                <a:ea typeface="Libre Franklin"/>
                <a:cs typeface="Libre Franklin"/>
                <a:sym typeface="Libre Franklin"/>
              </a:rPr>
              <a:t>C</a:t>
            </a:r>
            <a:r>
              <a:rPr lang="en-US" sz="2100" dirty="0">
                <a:solidFill>
                  <a:schemeClr val="lt1"/>
                </a:solidFill>
                <a:latin typeface="Libre Franklin"/>
                <a:ea typeface="Libre Franklin"/>
                <a:cs typeface="Libre Franklin"/>
                <a:sym typeface="Libre Franklin"/>
              </a:rPr>
              <a:t>ontrolling the mixing tool</a:t>
            </a:r>
            <a:endParaRPr sz="2100" dirty="0">
              <a:solidFill>
                <a:schemeClr val="lt1"/>
              </a:solidFill>
              <a:latin typeface="Libre Franklin"/>
              <a:ea typeface="Libre Franklin"/>
              <a:cs typeface="Libre Franklin"/>
              <a:sym typeface="Libre Franklin"/>
            </a:endParaRPr>
          </a:p>
        </p:txBody>
      </p:sp>
      <p:sp>
        <p:nvSpPr>
          <p:cNvPr id="313" name="Google Shape;313;p23"/>
          <p:cNvSpPr/>
          <p:nvPr/>
        </p:nvSpPr>
        <p:spPr>
          <a:xfrm>
            <a:off x="5267380" y="2882914"/>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Libre Franklin"/>
                <a:ea typeface="Libre Franklin"/>
                <a:cs typeface="Libre Franklin"/>
                <a:sym typeface="Libre Franklin"/>
              </a:rPr>
              <a:t>Process 6</a:t>
            </a:r>
            <a:endParaRPr/>
          </a:p>
        </p:txBody>
      </p:sp>
      <p:sp>
        <p:nvSpPr>
          <p:cNvPr id="314" name="Google Shape;314;p23"/>
          <p:cNvSpPr txBox="1"/>
          <p:nvPr/>
        </p:nvSpPr>
        <p:spPr>
          <a:xfrm>
            <a:off x="7181000" y="2590228"/>
            <a:ext cx="2021100" cy="832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a:solidFill>
                  <a:schemeClr val="dk1"/>
                </a:solidFill>
                <a:latin typeface="Libre Franklin"/>
                <a:ea typeface="Libre Franklin"/>
                <a:cs typeface="Libre Franklin"/>
                <a:sym typeface="Libre Franklin"/>
              </a:rPr>
              <a:t>Rotate Motor</a:t>
            </a:r>
            <a:endParaRPr sz="200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a:solidFill>
                <a:schemeClr val="dk1"/>
              </a:solidFill>
              <a:latin typeface="Libre Franklin"/>
              <a:ea typeface="Libre Franklin"/>
              <a:cs typeface="Libre Franklin"/>
              <a:sym typeface="Libre Franklin"/>
            </a:endParaRPr>
          </a:p>
        </p:txBody>
      </p:sp>
      <p:cxnSp>
        <p:nvCxnSpPr>
          <p:cNvPr id="315" name="Google Shape;315;p23"/>
          <p:cNvCxnSpPr/>
          <p:nvPr/>
        </p:nvCxnSpPr>
        <p:spPr>
          <a:xfrm>
            <a:off x="7394703" y="3077704"/>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316" name="Google Shape;316;p23"/>
          <p:cNvCxnSpPr/>
          <p:nvPr/>
        </p:nvCxnSpPr>
        <p:spPr>
          <a:xfrm>
            <a:off x="7414707" y="4522776"/>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17" name="Google Shape;317;p23"/>
          <p:cNvSpPr/>
          <p:nvPr/>
        </p:nvSpPr>
        <p:spPr>
          <a:xfrm>
            <a:off x="9166250" y="3835288"/>
            <a:ext cx="2644800" cy="11358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Water Pump</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100" dirty="0">
                <a:solidFill>
                  <a:schemeClr val="lt1"/>
                </a:solidFill>
                <a:latin typeface="Libre Franklin"/>
                <a:ea typeface="Libre Franklin"/>
                <a:cs typeface="Libre Franklin"/>
                <a:sym typeface="Libre Franklin"/>
              </a:rPr>
              <a:t>Pumping liquid into the tray</a:t>
            </a:r>
            <a:endParaRPr sz="2100" dirty="0">
              <a:solidFill>
                <a:schemeClr val="lt1"/>
              </a:solidFill>
              <a:latin typeface="Libre Franklin"/>
              <a:ea typeface="Libre Franklin"/>
              <a:cs typeface="Libre Franklin"/>
              <a:sym typeface="Libre Franklin"/>
            </a:endParaRPr>
          </a:p>
        </p:txBody>
      </p:sp>
      <p:sp>
        <p:nvSpPr>
          <p:cNvPr id="318" name="Google Shape;318;p23"/>
          <p:cNvSpPr txBox="1"/>
          <p:nvPr/>
        </p:nvSpPr>
        <p:spPr>
          <a:xfrm>
            <a:off x="7268900" y="3734250"/>
            <a:ext cx="17736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a:solidFill>
                  <a:schemeClr val="dk1"/>
                </a:solidFill>
                <a:latin typeface="Libre Franklin"/>
                <a:ea typeface="Libre Franklin"/>
                <a:cs typeface="Libre Franklin"/>
                <a:sym typeface="Libre Franklin"/>
              </a:rPr>
              <a:t>Turn on the Pump</a:t>
            </a:r>
            <a:endParaRPr sz="200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a:solidFill>
                <a:schemeClr val="dk1"/>
              </a:solidFill>
              <a:latin typeface="Libre Franklin"/>
              <a:ea typeface="Libre Franklin"/>
              <a:cs typeface="Libre Franklin"/>
              <a:sym typeface="Libre Franklin"/>
            </a:endParaRPr>
          </a:p>
        </p:txBody>
      </p:sp>
      <p:sp>
        <p:nvSpPr>
          <p:cNvPr id="319" name="Google Shape;319;p23"/>
          <p:cNvSpPr/>
          <p:nvPr/>
        </p:nvSpPr>
        <p:spPr>
          <a:xfrm>
            <a:off x="9194600" y="5187325"/>
            <a:ext cx="2588100" cy="13407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b="1" dirty="0">
                <a:solidFill>
                  <a:schemeClr val="lt1"/>
                </a:solidFill>
                <a:latin typeface="Libre Franklin"/>
                <a:ea typeface="Libre Franklin"/>
                <a:cs typeface="Libre Franklin"/>
                <a:sym typeface="Libre Franklin"/>
              </a:rPr>
              <a:t>AC Motor</a:t>
            </a:r>
            <a:endParaRPr sz="2400" b="1" dirty="0">
              <a:solidFill>
                <a:schemeClr val="lt1"/>
              </a:solidFill>
              <a:latin typeface="Libre Franklin"/>
              <a:ea typeface="Libre Franklin"/>
              <a:cs typeface="Libre Franklin"/>
              <a:sym typeface="Libre Franklin"/>
            </a:endParaRPr>
          </a:p>
          <a:p>
            <a:pPr marL="0" marR="0" lvl="0" indent="0" algn="ctr" rtl="0">
              <a:spcBef>
                <a:spcPts val="0"/>
              </a:spcBef>
              <a:spcAft>
                <a:spcPts val="0"/>
              </a:spcAft>
              <a:buNone/>
            </a:pPr>
            <a:r>
              <a:rPr lang="en-US" sz="2400" dirty="0">
                <a:solidFill>
                  <a:schemeClr val="lt1"/>
                </a:solidFill>
                <a:latin typeface="Libre Franklin"/>
                <a:ea typeface="Libre Franklin"/>
                <a:cs typeface="Libre Franklin"/>
                <a:sym typeface="Libre Franklin"/>
              </a:rPr>
              <a:t>C</a:t>
            </a:r>
            <a:r>
              <a:rPr lang="en-US" sz="2100" dirty="0">
                <a:solidFill>
                  <a:schemeClr val="lt1"/>
                </a:solidFill>
                <a:latin typeface="Libre Franklin"/>
                <a:ea typeface="Libre Franklin"/>
                <a:cs typeface="Libre Franklin"/>
                <a:sym typeface="Libre Franklin"/>
              </a:rPr>
              <a:t>ontrolling the conveyor belt</a:t>
            </a:r>
            <a:endParaRPr sz="2100" dirty="0">
              <a:solidFill>
                <a:schemeClr val="lt1"/>
              </a:solidFill>
              <a:latin typeface="Libre Franklin"/>
              <a:ea typeface="Libre Franklin"/>
              <a:cs typeface="Libre Franklin"/>
              <a:sym typeface="Libre Franklin"/>
            </a:endParaRPr>
          </a:p>
        </p:txBody>
      </p:sp>
      <p:sp>
        <p:nvSpPr>
          <p:cNvPr id="320" name="Google Shape;320;p23"/>
          <p:cNvSpPr/>
          <p:nvPr/>
        </p:nvSpPr>
        <p:spPr>
          <a:xfrm>
            <a:off x="5326530" y="4267131"/>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7</a:t>
            </a:r>
            <a:endParaRPr dirty="0"/>
          </a:p>
        </p:txBody>
      </p:sp>
      <p:sp>
        <p:nvSpPr>
          <p:cNvPr id="321" name="Google Shape;321;p23"/>
          <p:cNvSpPr/>
          <p:nvPr/>
        </p:nvSpPr>
        <p:spPr>
          <a:xfrm>
            <a:off x="5335170" y="5651317"/>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8</a:t>
            </a:r>
            <a:endParaRPr dirty="0"/>
          </a:p>
        </p:txBody>
      </p:sp>
      <p:pic>
        <p:nvPicPr>
          <p:cNvPr id="322" name="Google Shape;322;p23"/>
          <p:cNvPicPr preferRelativeResize="0"/>
          <p:nvPr/>
        </p:nvPicPr>
        <p:blipFill rotWithShape="1">
          <a:blip r:embed="rId3">
            <a:alphaModFix/>
          </a:blip>
          <a:srcRect/>
          <a:stretch/>
        </p:blipFill>
        <p:spPr>
          <a:xfrm>
            <a:off x="9078349" y="-416950"/>
            <a:ext cx="4680975" cy="3085847"/>
          </a:xfrm>
          <a:prstGeom prst="rect">
            <a:avLst/>
          </a:prstGeom>
          <a:noFill/>
          <a:ln>
            <a:noFill/>
          </a:ln>
        </p:spPr>
      </p:pic>
      <p:cxnSp>
        <p:nvCxnSpPr>
          <p:cNvPr id="323" name="Google Shape;323;p23"/>
          <p:cNvCxnSpPr/>
          <p:nvPr/>
        </p:nvCxnSpPr>
        <p:spPr>
          <a:xfrm>
            <a:off x="7378907" y="5919579"/>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24" name="Google Shape;324;p23"/>
          <p:cNvSpPr txBox="1"/>
          <p:nvPr/>
        </p:nvSpPr>
        <p:spPr>
          <a:xfrm>
            <a:off x="7268901" y="5419000"/>
            <a:ext cx="2172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Rotate Motor</a:t>
            </a:r>
            <a:endParaRPr sz="2000" b="1" dirty="0">
              <a:solidFill>
                <a:schemeClr val="dk1"/>
              </a:solidFill>
              <a:latin typeface="Libre Franklin"/>
              <a:ea typeface="Libre Franklin"/>
              <a:cs typeface="Libre Franklin"/>
              <a:sym typeface="Libre Franklin"/>
            </a:endParaRPr>
          </a:p>
        </p:txBody>
      </p:sp>
      <p:sp>
        <p:nvSpPr>
          <p:cNvPr id="325" name="Google Shape;325;p23"/>
          <p:cNvSpPr/>
          <p:nvPr/>
        </p:nvSpPr>
        <p:spPr>
          <a:xfrm>
            <a:off x="551406" y="1956758"/>
            <a:ext cx="1953300" cy="506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Libre Franklin"/>
                <a:ea typeface="Libre Franklin"/>
                <a:cs typeface="Libre Franklin"/>
                <a:sym typeface="Libre Franklin"/>
              </a:rPr>
              <a:t>Ph Sensor</a:t>
            </a:r>
            <a:endParaRPr b="1"/>
          </a:p>
        </p:txBody>
      </p:sp>
      <p:cxnSp>
        <p:nvCxnSpPr>
          <p:cNvPr id="326" name="Google Shape;326;p23"/>
          <p:cNvCxnSpPr/>
          <p:nvPr/>
        </p:nvCxnSpPr>
        <p:spPr>
          <a:xfrm>
            <a:off x="2989785" y="4403196"/>
            <a:ext cx="1553700" cy="0"/>
          </a:xfrm>
          <a:prstGeom prst="straightConnector1">
            <a:avLst/>
          </a:prstGeom>
          <a:noFill/>
          <a:ln w="57150" cap="flat" cmpd="sng">
            <a:solidFill>
              <a:schemeClr val="accent3"/>
            </a:solidFill>
            <a:prstDash val="solid"/>
            <a:miter lim="800000"/>
            <a:headEnd type="none" w="sm" len="sm"/>
            <a:tailEnd type="triangle" w="med" len="med"/>
          </a:ln>
        </p:spPr>
      </p:cxnSp>
      <p:cxnSp>
        <p:nvCxnSpPr>
          <p:cNvPr id="327" name="Google Shape;327;p23"/>
          <p:cNvCxnSpPr/>
          <p:nvPr/>
        </p:nvCxnSpPr>
        <p:spPr>
          <a:xfrm>
            <a:off x="2904597" y="2209804"/>
            <a:ext cx="1553700" cy="0"/>
          </a:xfrm>
          <a:prstGeom prst="straightConnector1">
            <a:avLst/>
          </a:prstGeom>
          <a:noFill/>
          <a:ln w="57150" cap="flat" cmpd="sng">
            <a:solidFill>
              <a:schemeClr val="accent3"/>
            </a:solidFill>
            <a:prstDash val="solid"/>
            <a:miter lim="800000"/>
            <a:headEnd type="none" w="sm" len="sm"/>
            <a:tailEnd type="triangle" w="med" len="med"/>
          </a:ln>
        </p:spPr>
      </p:cxnSp>
      <p:sp>
        <p:nvSpPr>
          <p:cNvPr id="328" name="Google Shape;328;p23"/>
          <p:cNvSpPr txBox="1"/>
          <p:nvPr/>
        </p:nvSpPr>
        <p:spPr>
          <a:xfrm>
            <a:off x="2528877" y="1790704"/>
            <a:ext cx="2666238" cy="419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Libre Franklin"/>
                <a:ea typeface="Libre Franklin"/>
                <a:cs typeface="Libre Franklin"/>
                <a:sym typeface="Libre Franklin"/>
              </a:rPr>
              <a:t>Ph Level of Latex</a:t>
            </a:r>
            <a:endParaRPr sz="2000" dirty="0">
              <a:solidFill>
                <a:schemeClr val="dk1"/>
              </a:solidFill>
              <a:latin typeface="Libre Franklin"/>
              <a:ea typeface="Libre Franklin"/>
              <a:cs typeface="Libre Franklin"/>
              <a:sym typeface="Libre Franklin"/>
            </a:endParaRPr>
          </a:p>
        </p:txBody>
      </p:sp>
      <p:sp>
        <p:nvSpPr>
          <p:cNvPr id="329" name="Google Shape;329;p23"/>
          <p:cNvSpPr/>
          <p:nvPr/>
        </p:nvSpPr>
        <p:spPr>
          <a:xfrm>
            <a:off x="381000" y="4169475"/>
            <a:ext cx="2294100" cy="506100"/>
          </a:xfrm>
          <a:prstGeom prst="roundRect">
            <a:avLst>
              <a:gd name="adj" fmla="val 16667"/>
            </a:avLst>
          </a:prstGeom>
          <a:solidFill>
            <a:schemeClr val="lt2"/>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Libre Franklin"/>
                <a:ea typeface="Libre Franklin"/>
                <a:cs typeface="Libre Franklin"/>
                <a:sym typeface="Libre Franklin"/>
              </a:rPr>
              <a:t>Flow Sensor</a:t>
            </a:r>
            <a:endParaRPr b="1"/>
          </a:p>
        </p:txBody>
      </p:sp>
      <p:sp>
        <p:nvSpPr>
          <p:cNvPr id="330" name="Google Shape;330;p23"/>
          <p:cNvSpPr txBox="1"/>
          <p:nvPr/>
        </p:nvSpPr>
        <p:spPr>
          <a:xfrm>
            <a:off x="2401538" y="3537125"/>
            <a:ext cx="2536500" cy="1161600"/>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2000" b="1" dirty="0">
                <a:solidFill>
                  <a:schemeClr val="dk1"/>
                </a:solidFill>
                <a:latin typeface="Libre Franklin"/>
                <a:ea typeface="Libre Franklin"/>
                <a:cs typeface="Libre Franklin"/>
                <a:sym typeface="Libre Franklin"/>
              </a:rPr>
              <a:t>The Volume of Liquid</a:t>
            </a:r>
            <a:endParaRPr sz="2000" dirty="0">
              <a:solidFill>
                <a:schemeClr val="dk1"/>
              </a:solidFill>
              <a:latin typeface="Libre Franklin"/>
              <a:ea typeface="Libre Franklin"/>
              <a:cs typeface="Libre Franklin"/>
              <a:sym typeface="Libre Franklin"/>
            </a:endParaRPr>
          </a:p>
          <a:p>
            <a:pPr marL="0" marR="0" lvl="0" indent="0" algn="ctr" rtl="0">
              <a:lnSpc>
                <a:spcPct val="107000"/>
              </a:lnSpc>
              <a:spcBef>
                <a:spcPts val="800"/>
              </a:spcBef>
              <a:spcAft>
                <a:spcPts val="0"/>
              </a:spcAft>
              <a:buNone/>
            </a:pPr>
            <a:endParaRPr sz="2000" b="1" dirty="0">
              <a:solidFill>
                <a:schemeClr val="dk1"/>
              </a:solidFill>
              <a:latin typeface="Libre Franklin"/>
              <a:ea typeface="Libre Franklin"/>
              <a:cs typeface="Libre Franklin"/>
              <a:sym typeface="Libre Franklin"/>
            </a:endParaRPr>
          </a:p>
        </p:txBody>
      </p:sp>
      <p:sp>
        <p:nvSpPr>
          <p:cNvPr id="331" name="Google Shape;331;p23"/>
          <p:cNvSpPr/>
          <p:nvPr/>
        </p:nvSpPr>
        <p:spPr>
          <a:xfrm>
            <a:off x="5326530" y="2030989"/>
            <a:ext cx="1500300" cy="310800"/>
          </a:xfrm>
          <a:prstGeom prst="rect">
            <a:avLst/>
          </a:prstGeom>
          <a:solidFill>
            <a:schemeClr val="accent1"/>
          </a:solidFill>
          <a:ln w="12700" cap="flat" cmpd="sng">
            <a:solidFill>
              <a:srgbClr val="7B9A9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lt1"/>
                </a:solidFill>
                <a:latin typeface="Libre Franklin"/>
                <a:ea typeface="Libre Franklin"/>
                <a:cs typeface="Libre Franklin"/>
                <a:sym typeface="Libre Franklin"/>
              </a:rPr>
              <a:t>Process 5</a:t>
            </a:r>
            <a:endParaRPr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11"/>
                                        </p:tgtEl>
                                        <p:attrNameLst>
                                          <p:attrName>style.visibility</p:attrName>
                                        </p:attrNameLst>
                                      </p:cBhvr>
                                      <p:to>
                                        <p:strVal val="visible"/>
                                      </p:to>
                                    </p:set>
                                    <p:animEffect transition="in" filter="fade">
                                      <p:cBhvr>
                                        <p:cTn id="7" dur="500"/>
                                        <p:tgtEl>
                                          <p:spTgt spid="311"/>
                                        </p:tgtEl>
                                      </p:cBhvr>
                                    </p:animEffect>
                                  </p:childTnLst>
                                </p:cTn>
                              </p:par>
                              <p:par>
                                <p:cTn id="8" presetID="10" presetClass="entr" presetSubtype="0" fill="hold" nodeType="withEffect">
                                  <p:stCondLst>
                                    <p:cond delay="250"/>
                                  </p:stCondLst>
                                  <p:childTnLst>
                                    <p:set>
                                      <p:cBhvr>
                                        <p:cTn id="9" dur="1" fill="hold">
                                          <p:stCondLst>
                                            <p:cond delay="0"/>
                                          </p:stCondLst>
                                        </p:cTn>
                                        <p:tgtEl>
                                          <p:spTgt spid="312"/>
                                        </p:tgtEl>
                                        <p:attrNameLst>
                                          <p:attrName>style.visibility</p:attrName>
                                        </p:attrNameLst>
                                      </p:cBhvr>
                                      <p:to>
                                        <p:strVal val="visible"/>
                                      </p:to>
                                    </p:set>
                                    <p:animEffect transition="in" filter="fade">
                                      <p:cBhvr>
                                        <p:cTn id="10" dur="500"/>
                                        <p:tgtEl>
                                          <p:spTgt spid="312"/>
                                        </p:tgtEl>
                                      </p:cBhvr>
                                    </p:animEffect>
                                  </p:childTnLst>
                                </p:cTn>
                              </p:par>
                              <p:par>
                                <p:cTn id="11" presetID="10" presetClass="entr" presetSubtype="0" fill="hold" nodeType="withEffect">
                                  <p:stCondLst>
                                    <p:cond delay="250"/>
                                  </p:stCondLst>
                                  <p:childTnLst>
                                    <p:set>
                                      <p:cBhvr>
                                        <p:cTn id="12" dur="1" fill="hold">
                                          <p:stCondLst>
                                            <p:cond delay="0"/>
                                          </p:stCondLst>
                                        </p:cTn>
                                        <p:tgtEl>
                                          <p:spTgt spid="313"/>
                                        </p:tgtEl>
                                        <p:attrNameLst>
                                          <p:attrName>style.visibility</p:attrName>
                                        </p:attrNameLst>
                                      </p:cBhvr>
                                      <p:to>
                                        <p:strVal val="visible"/>
                                      </p:to>
                                    </p:set>
                                    <p:animEffect transition="in" filter="fade">
                                      <p:cBhvr>
                                        <p:cTn id="13" dur="500"/>
                                        <p:tgtEl>
                                          <p:spTgt spid="313"/>
                                        </p:tgtEl>
                                      </p:cBhvr>
                                    </p:animEffect>
                                  </p:childTnLst>
                                </p:cTn>
                              </p:par>
                              <p:par>
                                <p:cTn id="14" presetID="10" presetClass="entr" presetSubtype="0" fill="hold" nodeType="withEffect">
                                  <p:stCondLst>
                                    <p:cond delay="250"/>
                                  </p:stCondLst>
                                  <p:childTnLst>
                                    <p:set>
                                      <p:cBhvr>
                                        <p:cTn id="15" dur="1" fill="hold">
                                          <p:stCondLst>
                                            <p:cond delay="0"/>
                                          </p:stCondLst>
                                        </p:cTn>
                                        <p:tgtEl>
                                          <p:spTgt spid="314"/>
                                        </p:tgtEl>
                                        <p:attrNameLst>
                                          <p:attrName>style.visibility</p:attrName>
                                        </p:attrNameLst>
                                      </p:cBhvr>
                                      <p:to>
                                        <p:strVal val="visible"/>
                                      </p:to>
                                    </p:set>
                                    <p:animEffect transition="in" filter="fade">
                                      <p:cBhvr>
                                        <p:cTn id="16" dur="500"/>
                                        <p:tgtEl>
                                          <p:spTgt spid="314"/>
                                        </p:tgtEl>
                                      </p:cBhvr>
                                    </p:animEffect>
                                  </p:childTnLst>
                                </p:cTn>
                              </p:par>
                              <p:par>
                                <p:cTn id="17" presetID="10" presetClass="entr" presetSubtype="0" fill="hold" nodeType="withEffect">
                                  <p:stCondLst>
                                    <p:cond delay="250"/>
                                  </p:stCondLst>
                                  <p:childTnLst>
                                    <p:set>
                                      <p:cBhvr>
                                        <p:cTn id="18" dur="1" fill="hold">
                                          <p:stCondLst>
                                            <p:cond delay="0"/>
                                          </p:stCondLst>
                                        </p:cTn>
                                        <p:tgtEl>
                                          <p:spTgt spid="315"/>
                                        </p:tgtEl>
                                        <p:attrNameLst>
                                          <p:attrName>style.visibility</p:attrName>
                                        </p:attrNameLst>
                                      </p:cBhvr>
                                      <p:to>
                                        <p:strVal val="visible"/>
                                      </p:to>
                                    </p:set>
                                    <p:animEffect transition="in" filter="fade">
                                      <p:cBhvr>
                                        <p:cTn id="19" dur="500"/>
                                        <p:tgtEl>
                                          <p:spTgt spid="315"/>
                                        </p:tgtEl>
                                      </p:cBhvr>
                                    </p:animEffect>
                                  </p:childTnLst>
                                </p:cTn>
                              </p:par>
                              <p:par>
                                <p:cTn id="20" presetID="10" presetClass="entr" presetSubtype="0" fill="hold" nodeType="withEffect">
                                  <p:stCondLst>
                                    <p:cond delay="250"/>
                                  </p:stCondLst>
                                  <p:childTnLst>
                                    <p:set>
                                      <p:cBhvr>
                                        <p:cTn id="21" dur="1" fill="hold">
                                          <p:stCondLst>
                                            <p:cond delay="0"/>
                                          </p:stCondLst>
                                        </p:cTn>
                                        <p:tgtEl>
                                          <p:spTgt spid="316"/>
                                        </p:tgtEl>
                                        <p:attrNameLst>
                                          <p:attrName>style.visibility</p:attrName>
                                        </p:attrNameLst>
                                      </p:cBhvr>
                                      <p:to>
                                        <p:strVal val="visible"/>
                                      </p:to>
                                    </p:set>
                                    <p:animEffect transition="in" filter="fade">
                                      <p:cBhvr>
                                        <p:cTn id="22" dur="500"/>
                                        <p:tgtEl>
                                          <p:spTgt spid="316"/>
                                        </p:tgtEl>
                                      </p:cBhvr>
                                    </p:animEffect>
                                  </p:childTnLst>
                                </p:cTn>
                              </p:par>
                              <p:par>
                                <p:cTn id="23" presetID="10" presetClass="entr" presetSubtype="0" fill="hold" nodeType="withEffect">
                                  <p:stCondLst>
                                    <p:cond delay="250"/>
                                  </p:stCondLst>
                                  <p:childTnLst>
                                    <p:set>
                                      <p:cBhvr>
                                        <p:cTn id="24" dur="1" fill="hold">
                                          <p:stCondLst>
                                            <p:cond delay="0"/>
                                          </p:stCondLst>
                                        </p:cTn>
                                        <p:tgtEl>
                                          <p:spTgt spid="317"/>
                                        </p:tgtEl>
                                        <p:attrNameLst>
                                          <p:attrName>style.visibility</p:attrName>
                                        </p:attrNameLst>
                                      </p:cBhvr>
                                      <p:to>
                                        <p:strVal val="visible"/>
                                      </p:to>
                                    </p:set>
                                    <p:animEffect transition="in" filter="fade">
                                      <p:cBhvr>
                                        <p:cTn id="25" dur="500"/>
                                        <p:tgtEl>
                                          <p:spTgt spid="317"/>
                                        </p:tgtEl>
                                      </p:cBhvr>
                                    </p:animEffect>
                                  </p:childTnLst>
                                </p:cTn>
                              </p:par>
                              <p:par>
                                <p:cTn id="26" presetID="10" presetClass="entr" presetSubtype="0" fill="hold" nodeType="withEffect">
                                  <p:stCondLst>
                                    <p:cond delay="250"/>
                                  </p:stCondLst>
                                  <p:childTnLst>
                                    <p:set>
                                      <p:cBhvr>
                                        <p:cTn id="27" dur="1" fill="hold">
                                          <p:stCondLst>
                                            <p:cond delay="0"/>
                                          </p:stCondLst>
                                        </p:cTn>
                                        <p:tgtEl>
                                          <p:spTgt spid="318"/>
                                        </p:tgtEl>
                                        <p:attrNameLst>
                                          <p:attrName>style.visibility</p:attrName>
                                        </p:attrNameLst>
                                      </p:cBhvr>
                                      <p:to>
                                        <p:strVal val="visible"/>
                                      </p:to>
                                    </p:set>
                                    <p:animEffect transition="in" filter="fade">
                                      <p:cBhvr>
                                        <p:cTn id="28" dur="500"/>
                                        <p:tgtEl>
                                          <p:spTgt spid="318"/>
                                        </p:tgtEl>
                                      </p:cBhvr>
                                    </p:animEffect>
                                  </p:childTnLst>
                                </p:cTn>
                              </p:par>
                              <p:par>
                                <p:cTn id="29" presetID="10" presetClass="entr" presetSubtype="0" fill="hold" nodeType="withEffect">
                                  <p:stCondLst>
                                    <p:cond delay="250"/>
                                  </p:stCondLst>
                                  <p:childTnLst>
                                    <p:set>
                                      <p:cBhvr>
                                        <p:cTn id="30" dur="1" fill="hold">
                                          <p:stCondLst>
                                            <p:cond delay="0"/>
                                          </p:stCondLst>
                                        </p:cTn>
                                        <p:tgtEl>
                                          <p:spTgt spid="319"/>
                                        </p:tgtEl>
                                        <p:attrNameLst>
                                          <p:attrName>style.visibility</p:attrName>
                                        </p:attrNameLst>
                                      </p:cBhvr>
                                      <p:to>
                                        <p:strVal val="visible"/>
                                      </p:to>
                                    </p:set>
                                    <p:animEffect transition="in" filter="fade">
                                      <p:cBhvr>
                                        <p:cTn id="31" dur="500"/>
                                        <p:tgtEl>
                                          <p:spTgt spid="319"/>
                                        </p:tgtEl>
                                      </p:cBhvr>
                                    </p:animEffect>
                                  </p:childTnLst>
                                </p:cTn>
                              </p:par>
                              <p:par>
                                <p:cTn id="32" presetID="10" presetClass="entr" presetSubtype="0" fill="hold" nodeType="withEffect">
                                  <p:stCondLst>
                                    <p:cond delay="250"/>
                                  </p:stCondLst>
                                  <p:childTnLst>
                                    <p:set>
                                      <p:cBhvr>
                                        <p:cTn id="33" dur="1" fill="hold">
                                          <p:stCondLst>
                                            <p:cond delay="0"/>
                                          </p:stCondLst>
                                        </p:cTn>
                                        <p:tgtEl>
                                          <p:spTgt spid="320"/>
                                        </p:tgtEl>
                                        <p:attrNameLst>
                                          <p:attrName>style.visibility</p:attrName>
                                        </p:attrNameLst>
                                      </p:cBhvr>
                                      <p:to>
                                        <p:strVal val="visible"/>
                                      </p:to>
                                    </p:set>
                                    <p:animEffect transition="in" filter="fade">
                                      <p:cBhvr>
                                        <p:cTn id="34" dur="500"/>
                                        <p:tgtEl>
                                          <p:spTgt spid="320"/>
                                        </p:tgtEl>
                                      </p:cBhvr>
                                    </p:animEffect>
                                  </p:childTnLst>
                                </p:cTn>
                              </p:par>
                              <p:par>
                                <p:cTn id="35" presetID="10" presetClass="entr" presetSubtype="0" fill="hold" nodeType="withEffect">
                                  <p:stCondLst>
                                    <p:cond delay="250"/>
                                  </p:stCondLst>
                                  <p:childTnLst>
                                    <p:set>
                                      <p:cBhvr>
                                        <p:cTn id="36" dur="1" fill="hold">
                                          <p:stCondLst>
                                            <p:cond delay="0"/>
                                          </p:stCondLst>
                                        </p:cTn>
                                        <p:tgtEl>
                                          <p:spTgt spid="321"/>
                                        </p:tgtEl>
                                        <p:attrNameLst>
                                          <p:attrName>style.visibility</p:attrName>
                                        </p:attrNameLst>
                                      </p:cBhvr>
                                      <p:to>
                                        <p:strVal val="visible"/>
                                      </p:to>
                                    </p:set>
                                    <p:animEffect transition="in" filter="fade">
                                      <p:cBhvr>
                                        <p:cTn id="37" dur="500"/>
                                        <p:tgtEl>
                                          <p:spTgt spid="321"/>
                                        </p:tgtEl>
                                      </p:cBhvr>
                                    </p:animEffect>
                                  </p:childTnLst>
                                </p:cTn>
                              </p:par>
                              <p:par>
                                <p:cTn id="38" presetID="10" presetClass="entr" presetSubtype="0" fill="hold" nodeType="withEffect">
                                  <p:stCondLst>
                                    <p:cond delay="250"/>
                                  </p:stCondLst>
                                  <p:childTnLst>
                                    <p:set>
                                      <p:cBhvr>
                                        <p:cTn id="39" dur="1" fill="hold">
                                          <p:stCondLst>
                                            <p:cond delay="0"/>
                                          </p:stCondLst>
                                        </p:cTn>
                                        <p:tgtEl>
                                          <p:spTgt spid="323"/>
                                        </p:tgtEl>
                                        <p:attrNameLst>
                                          <p:attrName>style.visibility</p:attrName>
                                        </p:attrNameLst>
                                      </p:cBhvr>
                                      <p:to>
                                        <p:strVal val="visible"/>
                                      </p:to>
                                    </p:set>
                                    <p:animEffect transition="in" filter="fade">
                                      <p:cBhvr>
                                        <p:cTn id="40" dur="500"/>
                                        <p:tgtEl>
                                          <p:spTgt spid="323"/>
                                        </p:tgtEl>
                                      </p:cBhvr>
                                    </p:animEffect>
                                  </p:childTnLst>
                                </p:cTn>
                              </p:par>
                              <p:par>
                                <p:cTn id="41" presetID="10" presetClass="entr" presetSubtype="0" fill="hold" nodeType="withEffect">
                                  <p:stCondLst>
                                    <p:cond delay="250"/>
                                  </p:stCondLst>
                                  <p:childTnLst>
                                    <p:set>
                                      <p:cBhvr>
                                        <p:cTn id="42" dur="1" fill="hold">
                                          <p:stCondLst>
                                            <p:cond delay="0"/>
                                          </p:stCondLst>
                                        </p:cTn>
                                        <p:tgtEl>
                                          <p:spTgt spid="324"/>
                                        </p:tgtEl>
                                        <p:attrNameLst>
                                          <p:attrName>style.visibility</p:attrName>
                                        </p:attrNameLst>
                                      </p:cBhvr>
                                      <p:to>
                                        <p:strVal val="visible"/>
                                      </p:to>
                                    </p:set>
                                    <p:animEffect transition="in" filter="fade">
                                      <p:cBhvr>
                                        <p:cTn id="43" dur="500"/>
                                        <p:tgtEl>
                                          <p:spTgt spid="324"/>
                                        </p:tgtEl>
                                      </p:cBhvr>
                                    </p:animEffect>
                                  </p:childTnLst>
                                </p:cTn>
                              </p:par>
                              <p:par>
                                <p:cTn id="44" presetID="10" presetClass="entr" presetSubtype="0" fill="hold" nodeType="withEffect">
                                  <p:stCondLst>
                                    <p:cond delay="250"/>
                                  </p:stCondLst>
                                  <p:childTnLst>
                                    <p:set>
                                      <p:cBhvr>
                                        <p:cTn id="45" dur="1" fill="hold">
                                          <p:stCondLst>
                                            <p:cond delay="0"/>
                                          </p:stCondLst>
                                        </p:cTn>
                                        <p:tgtEl>
                                          <p:spTgt spid="326"/>
                                        </p:tgtEl>
                                        <p:attrNameLst>
                                          <p:attrName>style.visibility</p:attrName>
                                        </p:attrNameLst>
                                      </p:cBhvr>
                                      <p:to>
                                        <p:strVal val="visible"/>
                                      </p:to>
                                    </p:set>
                                    <p:animEffect transition="in" filter="fade">
                                      <p:cBhvr>
                                        <p:cTn id="46" dur="500"/>
                                        <p:tgtEl>
                                          <p:spTgt spid="326"/>
                                        </p:tgtEl>
                                      </p:cBhvr>
                                    </p:animEffect>
                                  </p:childTnLst>
                                </p:cTn>
                              </p:par>
                              <p:par>
                                <p:cTn id="47" presetID="10" presetClass="entr" presetSubtype="0" fill="hold" nodeType="withEffect">
                                  <p:stCondLst>
                                    <p:cond delay="250"/>
                                  </p:stCondLst>
                                  <p:childTnLst>
                                    <p:set>
                                      <p:cBhvr>
                                        <p:cTn id="48" dur="1" fill="hold">
                                          <p:stCondLst>
                                            <p:cond delay="0"/>
                                          </p:stCondLst>
                                        </p:cTn>
                                        <p:tgtEl>
                                          <p:spTgt spid="327"/>
                                        </p:tgtEl>
                                        <p:attrNameLst>
                                          <p:attrName>style.visibility</p:attrName>
                                        </p:attrNameLst>
                                      </p:cBhvr>
                                      <p:to>
                                        <p:strVal val="visible"/>
                                      </p:to>
                                    </p:set>
                                    <p:animEffect transition="in" filter="fade">
                                      <p:cBhvr>
                                        <p:cTn id="49" dur="500"/>
                                        <p:tgtEl>
                                          <p:spTgt spid="327"/>
                                        </p:tgtEl>
                                      </p:cBhvr>
                                    </p:animEffect>
                                  </p:childTnLst>
                                </p:cTn>
                              </p:par>
                              <p:par>
                                <p:cTn id="50" presetID="10" presetClass="entr" presetSubtype="0" fill="hold" nodeType="withEffect">
                                  <p:stCondLst>
                                    <p:cond delay="250"/>
                                  </p:stCondLst>
                                  <p:childTnLst>
                                    <p:set>
                                      <p:cBhvr>
                                        <p:cTn id="51" dur="1" fill="hold">
                                          <p:stCondLst>
                                            <p:cond delay="0"/>
                                          </p:stCondLst>
                                        </p:cTn>
                                        <p:tgtEl>
                                          <p:spTgt spid="329"/>
                                        </p:tgtEl>
                                        <p:attrNameLst>
                                          <p:attrName>style.visibility</p:attrName>
                                        </p:attrNameLst>
                                      </p:cBhvr>
                                      <p:to>
                                        <p:strVal val="visible"/>
                                      </p:to>
                                    </p:set>
                                    <p:animEffect transition="in" filter="fade">
                                      <p:cBhvr>
                                        <p:cTn id="52" dur="500"/>
                                        <p:tgtEl>
                                          <p:spTgt spid="329"/>
                                        </p:tgtEl>
                                      </p:cBhvr>
                                    </p:animEffect>
                                  </p:childTnLst>
                                </p:cTn>
                              </p:par>
                              <p:par>
                                <p:cTn id="53" presetID="10" presetClass="entr" presetSubtype="0" fill="hold" nodeType="withEffect">
                                  <p:stCondLst>
                                    <p:cond delay="250"/>
                                  </p:stCondLst>
                                  <p:childTnLst>
                                    <p:set>
                                      <p:cBhvr>
                                        <p:cTn id="54" dur="1" fill="hold">
                                          <p:stCondLst>
                                            <p:cond delay="0"/>
                                          </p:stCondLst>
                                        </p:cTn>
                                        <p:tgtEl>
                                          <p:spTgt spid="330"/>
                                        </p:tgtEl>
                                        <p:attrNameLst>
                                          <p:attrName>style.visibility</p:attrName>
                                        </p:attrNameLst>
                                      </p:cBhvr>
                                      <p:to>
                                        <p:strVal val="visible"/>
                                      </p:to>
                                    </p:set>
                                    <p:animEffect transition="in" filter="fade">
                                      <p:cBhvr>
                                        <p:cTn id="55" dur="500"/>
                                        <p:tgtEl>
                                          <p:spTgt spid="330"/>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25"/>
                                        </p:tgtEl>
                                        <p:attrNameLst>
                                          <p:attrName>style.visibility</p:attrName>
                                        </p:attrNameLst>
                                      </p:cBhvr>
                                      <p:to>
                                        <p:strVal val="visible"/>
                                      </p:to>
                                    </p:set>
                                    <p:animEffect transition="in" filter="fade">
                                      <p:cBhvr>
                                        <p:cTn id="58" dur="500"/>
                                        <p:tgtEl>
                                          <p:spTgt spid="325"/>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328"/>
                                        </p:tgtEl>
                                        <p:attrNameLst>
                                          <p:attrName>style.visibility</p:attrName>
                                        </p:attrNameLst>
                                      </p:cBhvr>
                                      <p:to>
                                        <p:strVal val="visible"/>
                                      </p:to>
                                    </p:set>
                                    <p:animEffect transition="in" filter="fade">
                                      <p:cBhvr>
                                        <p:cTn id="61" dur="500"/>
                                        <p:tgtEl>
                                          <p:spTgt spid="328"/>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31"/>
                                        </p:tgtEl>
                                        <p:attrNameLst>
                                          <p:attrName>style.visibility</p:attrName>
                                        </p:attrNameLst>
                                      </p:cBhvr>
                                      <p:to>
                                        <p:strVal val="visible"/>
                                      </p:to>
                                    </p:set>
                                    <p:animEffect transition="in" filter="fade">
                                      <p:cBhvr>
                                        <p:cTn id="64" dur="500"/>
                                        <p:tgtEl>
                                          <p:spTgt spid="33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9"/>
                                        </p:tgtEl>
                                        <p:attrNameLst>
                                          <p:attrName>style.visibility</p:attrName>
                                        </p:attrNameLst>
                                      </p:cBhvr>
                                      <p:to>
                                        <p:strVal val="visible"/>
                                      </p:to>
                                    </p:set>
                                    <p:animEffect transition="in" filter="fade">
                                      <p:cBhvr>
                                        <p:cTn id="67" dur="1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p:bldP spid="325" grpId="0" animBg="1"/>
      <p:bldP spid="328" grpId="0"/>
      <p:bldP spid="331" grpId="0" animBg="1"/>
    </p:bldLst>
  </p:timing>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TotalTime>
  <Words>1640</Words>
  <Application>Microsoft Office PowerPoint</Application>
  <PresentationFormat>Widescreen</PresentationFormat>
  <Paragraphs>491</Paragraphs>
  <Slides>75</Slides>
  <Notes>73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Libre Franklin</vt:lpstr>
      <vt:lpstr>Calibri</vt:lpstr>
      <vt:lpstr>Franklin Gothic</vt:lpstr>
      <vt:lpstr>Noto Sans Symbols</vt:lpstr>
      <vt:lpstr>Arial</vt:lpstr>
      <vt:lpstr>Times New Roman</vt:lpstr>
      <vt:lpstr>Theme1</vt:lpstr>
      <vt:lpstr>Automated Rubber Solution Mixer</vt:lpstr>
      <vt:lpstr>Group Members</vt:lpstr>
      <vt:lpstr>Problem in brief</vt:lpstr>
      <vt:lpstr>Manual Processing</vt:lpstr>
      <vt:lpstr>Project Aim &amp; Objectives</vt:lpstr>
      <vt:lpstr>PowerPoint Presentation</vt:lpstr>
      <vt:lpstr>PowerPoint Presentation</vt:lpstr>
      <vt:lpstr>Proposed Solution</vt:lpstr>
      <vt:lpstr>Proposed Solution (Cont.)</vt:lpstr>
      <vt:lpstr>Circuit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3D Animation  </vt:lpstr>
      <vt:lpstr>PowerPoint Presentation</vt:lpstr>
      <vt:lpstr>Resource Required</vt:lpstr>
      <vt:lpstr>PowerPoint Presentation</vt:lpstr>
      <vt:lpstr>Cost Estimation</vt:lpstr>
      <vt:lpstr>Cost Estimation (Cont.)</vt:lpstr>
      <vt:lpstr>Individual  Contribution</vt:lpstr>
      <vt:lpstr>Member 1: Githmi P H (204061V)</vt:lpstr>
      <vt:lpstr>Stepper Motor</vt:lpstr>
      <vt:lpstr>L293D Motor Driver</vt:lpstr>
      <vt:lpstr>IR Sensor</vt:lpstr>
      <vt:lpstr>Circuit Diagram</vt:lpstr>
      <vt:lpstr>Code</vt:lpstr>
      <vt:lpstr>PowerPoint Presentation</vt:lpstr>
      <vt:lpstr>PowerPoint Presentation</vt:lpstr>
      <vt:lpstr>PowerPoint Presentation</vt:lpstr>
      <vt:lpstr>Data Sheet Links</vt:lpstr>
      <vt:lpstr>Member 2: Perera W.C.P.I (204157V)</vt:lpstr>
      <vt:lpstr>Flow Sensor</vt:lpstr>
      <vt:lpstr>Water Pump</vt:lpstr>
      <vt:lpstr>Circuit Diagram</vt:lpstr>
      <vt:lpstr>Code</vt:lpstr>
      <vt:lpstr>PowerPoint Presentation</vt:lpstr>
      <vt:lpstr>PowerPoint Presentation</vt:lpstr>
      <vt:lpstr>Data Sheet Links</vt:lpstr>
      <vt:lpstr>Member 3: Sudusinghe N.E (204208F)</vt:lpstr>
      <vt:lpstr>Keypad</vt:lpstr>
      <vt:lpstr>pH Sensor</vt:lpstr>
      <vt:lpstr>pH Sensor</vt:lpstr>
      <vt:lpstr>PowerPoint Presentation</vt:lpstr>
      <vt:lpstr>PowerPoint Presentation</vt:lpstr>
      <vt:lpstr>PowerPoint Presentation</vt:lpstr>
      <vt:lpstr>PowerPoint Presentation</vt:lpstr>
      <vt:lpstr>PowerPoint Presentation</vt:lpstr>
      <vt:lpstr>Member 4: Nishshanka W.L.A (204142V)</vt:lpstr>
      <vt:lpstr>Ultrasonic Sensor</vt:lpstr>
      <vt:lpstr>4052 IC</vt:lpstr>
      <vt:lpstr>AC Motor</vt:lpstr>
      <vt:lpstr>Circuit Diagram</vt:lpstr>
      <vt:lpstr>Code:Control Ultrasonic Sensor</vt:lpstr>
      <vt:lpstr> </vt:lpstr>
      <vt:lpstr> </vt:lpstr>
      <vt:lpstr>Code: Control Ac Motor Using Relay</vt:lpstr>
      <vt:lpstr>Data Sheet Links</vt:lpstr>
      <vt:lpstr>Data Sheet Links(Cont.) </vt:lpstr>
      <vt:lpstr>Member 5: Swanthra W.K.M (204210E)</vt:lpstr>
      <vt:lpstr>LCD and PCF8574A Module</vt:lpstr>
      <vt:lpstr>DC Motor</vt:lpstr>
      <vt:lpstr>L293D Motor Driver</vt:lpstr>
      <vt:lpstr>Circuit Diagram</vt:lpstr>
      <vt:lpstr>Code : LCD </vt:lpstr>
      <vt:lpstr>PowerPoint Presentation</vt:lpstr>
      <vt:lpstr>Code : DC Motor</vt:lpstr>
      <vt:lpstr>Data Sheet Links</vt:lpstr>
      <vt:lpstr>Data Sheet Links(Cont.)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Rubber Solution Mixer</dc:title>
  <cp:lastModifiedBy>Githmi Paranahewa</cp:lastModifiedBy>
  <cp:revision>15</cp:revision>
  <dcterms:modified xsi:type="dcterms:W3CDTF">2021-12-15T16:05:07Z</dcterms:modified>
</cp:coreProperties>
</file>